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7" r:id="rId10"/>
    <p:sldId id="266" r:id="rId11"/>
    <p:sldId id="264" r:id="rId12"/>
  </p:sldIdLst>
  <p:sldSz cx="18288000" cy="10287000"/>
  <p:notesSz cx="18288000" cy="10287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8824"/>
    <a:srgbClr val="474747"/>
    <a:srgbClr val="18403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32" autoAdjust="0"/>
    <p:restoredTop sz="0" autoAdjust="0"/>
  </p:normalViewPr>
  <p:slideViewPr>
    <p:cSldViewPr>
      <p:cViewPr varScale="1">
        <p:scale>
          <a:sx n="55" d="100"/>
          <a:sy n="55" d="100"/>
        </p:scale>
        <p:origin x="754" y="5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779226"/>
            <a:ext cx="7810500" cy="6729095"/>
          </a:xfrm>
          <a:custGeom>
            <a:avLst/>
            <a:gdLst/>
            <a:ahLst/>
            <a:cxnLst/>
            <a:rect l="l" t="t" r="r" b="b"/>
            <a:pathLst>
              <a:path w="7810500" h="6729095">
                <a:moveTo>
                  <a:pt x="7656428" y="6728545"/>
                </a:moveTo>
                <a:lnTo>
                  <a:pt x="0" y="6728545"/>
                </a:lnTo>
                <a:lnTo>
                  <a:pt x="0" y="0"/>
                </a:lnTo>
                <a:lnTo>
                  <a:pt x="7656429" y="0"/>
                </a:lnTo>
                <a:lnTo>
                  <a:pt x="7704993" y="7863"/>
                </a:lnTo>
                <a:lnTo>
                  <a:pt x="7747228" y="29747"/>
                </a:lnTo>
                <a:lnTo>
                  <a:pt x="7780568" y="63087"/>
                </a:lnTo>
                <a:lnTo>
                  <a:pt x="7802452" y="105321"/>
                </a:lnTo>
                <a:lnTo>
                  <a:pt x="7810315" y="153885"/>
                </a:lnTo>
                <a:lnTo>
                  <a:pt x="7810315" y="6574659"/>
                </a:lnTo>
                <a:lnTo>
                  <a:pt x="7802452" y="6623223"/>
                </a:lnTo>
                <a:lnTo>
                  <a:pt x="7780568" y="6665457"/>
                </a:lnTo>
                <a:lnTo>
                  <a:pt x="7747228" y="6698798"/>
                </a:lnTo>
                <a:lnTo>
                  <a:pt x="7704993" y="6720681"/>
                </a:lnTo>
                <a:lnTo>
                  <a:pt x="7656428" y="6728545"/>
                </a:lnTo>
                <a:close/>
              </a:path>
            </a:pathLst>
          </a:custGeom>
          <a:solidFill>
            <a:srgbClr val="01735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77325" y="1394309"/>
            <a:ext cx="4800753" cy="480060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660476" y="3500910"/>
            <a:ext cx="4039598" cy="403859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978387" y="6233008"/>
            <a:ext cx="3437589" cy="3437576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4788009" y="2503967"/>
            <a:ext cx="2307590" cy="0"/>
          </a:xfrm>
          <a:custGeom>
            <a:avLst/>
            <a:gdLst/>
            <a:ahLst/>
            <a:cxnLst/>
            <a:rect l="l" t="t" r="r" b="b"/>
            <a:pathLst>
              <a:path w="2307590">
                <a:moveTo>
                  <a:pt x="0" y="0"/>
                </a:moveTo>
                <a:lnTo>
                  <a:pt x="2307328" y="0"/>
                </a:lnTo>
              </a:path>
            </a:pathLst>
          </a:custGeom>
          <a:ln w="285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997246" y="214523"/>
            <a:ext cx="2290752" cy="162877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500" b="1" i="0">
                <a:solidFill>
                  <a:srgbClr val="184034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500" b="1" i="0">
                <a:solidFill>
                  <a:srgbClr val="184034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49370" y="2907951"/>
            <a:ext cx="4467224" cy="44577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500" b="1" i="0">
                <a:solidFill>
                  <a:srgbClr val="184034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512" y="11"/>
            <a:ext cx="18259425" cy="10287000"/>
          </a:xfrm>
          <a:custGeom>
            <a:avLst/>
            <a:gdLst/>
            <a:ahLst/>
            <a:cxnLst/>
            <a:rect l="l" t="t" r="r" b="b"/>
            <a:pathLst>
              <a:path w="18259425" h="10287000">
                <a:moveTo>
                  <a:pt x="18259425" y="0"/>
                </a:moveTo>
                <a:lnTo>
                  <a:pt x="18259425" y="0"/>
                </a:lnTo>
                <a:lnTo>
                  <a:pt x="0" y="0"/>
                </a:lnTo>
                <a:lnTo>
                  <a:pt x="0" y="10286987"/>
                </a:lnTo>
                <a:lnTo>
                  <a:pt x="18259425" y="10286987"/>
                </a:lnTo>
                <a:lnTo>
                  <a:pt x="18259425" y="0"/>
                </a:lnTo>
                <a:close/>
              </a:path>
            </a:pathLst>
          </a:custGeom>
          <a:solidFill>
            <a:srgbClr val="0173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18159" y="795400"/>
            <a:ext cx="16779240" cy="5327015"/>
          </a:xfrm>
          <a:custGeom>
            <a:avLst/>
            <a:gdLst/>
            <a:ahLst/>
            <a:cxnLst/>
            <a:rect l="l" t="t" r="r" b="b"/>
            <a:pathLst>
              <a:path w="16779240" h="5327015">
                <a:moveTo>
                  <a:pt x="3133534" y="79527"/>
                </a:moveTo>
                <a:lnTo>
                  <a:pt x="0" y="79527"/>
                </a:lnTo>
                <a:lnTo>
                  <a:pt x="0" y="1234744"/>
                </a:lnTo>
                <a:lnTo>
                  <a:pt x="0" y="2134108"/>
                </a:lnTo>
                <a:lnTo>
                  <a:pt x="0" y="3286175"/>
                </a:lnTo>
                <a:lnTo>
                  <a:pt x="0" y="5326621"/>
                </a:lnTo>
                <a:lnTo>
                  <a:pt x="1225219" y="5326621"/>
                </a:lnTo>
                <a:lnTo>
                  <a:pt x="1225219" y="3286175"/>
                </a:lnTo>
                <a:lnTo>
                  <a:pt x="2855518" y="3286175"/>
                </a:lnTo>
                <a:lnTo>
                  <a:pt x="2855518" y="2134108"/>
                </a:lnTo>
                <a:lnTo>
                  <a:pt x="1225219" y="2134108"/>
                </a:lnTo>
                <a:lnTo>
                  <a:pt x="1225219" y="1234744"/>
                </a:lnTo>
                <a:lnTo>
                  <a:pt x="3133534" y="1234744"/>
                </a:lnTo>
                <a:lnTo>
                  <a:pt x="3133534" y="79527"/>
                </a:lnTo>
                <a:close/>
              </a:path>
              <a:path w="16779240" h="5327015">
                <a:moveTo>
                  <a:pt x="8456092" y="5246357"/>
                </a:moveTo>
                <a:lnTo>
                  <a:pt x="8155838" y="4283265"/>
                </a:lnTo>
                <a:lnTo>
                  <a:pt x="7795514" y="3127565"/>
                </a:lnTo>
                <a:lnTo>
                  <a:pt x="7362152" y="1737525"/>
                </a:lnTo>
                <a:lnTo>
                  <a:pt x="6820446" y="0"/>
                </a:lnTo>
                <a:lnTo>
                  <a:pt x="6558331" y="0"/>
                </a:lnTo>
                <a:lnTo>
                  <a:pt x="6558331" y="3127565"/>
                </a:lnTo>
                <a:lnTo>
                  <a:pt x="5742178" y="3127565"/>
                </a:lnTo>
                <a:lnTo>
                  <a:pt x="6153239" y="1737525"/>
                </a:lnTo>
                <a:lnTo>
                  <a:pt x="6558331" y="3127565"/>
                </a:lnTo>
                <a:lnTo>
                  <a:pt x="6558331" y="0"/>
                </a:lnTo>
                <a:lnTo>
                  <a:pt x="5537644" y="0"/>
                </a:lnTo>
                <a:lnTo>
                  <a:pt x="3897414" y="5246357"/>
                </a:lnTo>
                <a:lnTo>
                  <a:pt x="5114683" y="5246357"/>
                </a:lnTo>
                <a:lnTo>
                  <a:pt x="5398643" y="4283265"/>
                </a:lnTo>
                <a:lnTo>
                  <a:pt x="6901866" y="4283265"/>
                </a:lnTo>
                <a:lnTo>
                  <a:pt x="7193166" y="5246357"/>
                </a:lnTo>
                <a:lnTo>
                  <a:pt x="8456092" y="5246357"/>
                </a:lnTo>
                <a:close/>
              </a:path>
              <a:path w="16779240" h="5327015">
                <a:moveTo>
                  <a:pt x="12531611" y="3481070"/>
                </a:moveTo>
                <a:lnTo>
                  <a:pt x="12527699" y="3404870"/>
                </a:lnTo>
                <a:lnTo>
                  <a:pt x="12523165" y="3354070"/>
                </a:lnTo>
                <a:lnTo>
                  <a:pt x="12517323" y="3303270"/>
                </a:lnTo>
                <a:lnTo>
                  <a:pt x="12510199" y="3252470"/>
                </a:lnTo>
                <a:lnTo>
                  <a:pt x="12501778" y="3201670"/>
                </a:lnTo>
                <a:lnTo>
                  <a:pt x="12492050" y="3163570"/>
                </a:lnTo>
                <a:lnTo>
                  <a:pt x="12481027" y="3112770"/>
                </a:lnTo>
                <a:lnTo>
                  <a:pt x="12468720" y="3074670"/>
                </a:lnTo>
                <a:lnTo>
                  <a:pt x="12455106" y="3023870"/>
                </a:lnTo>
                <a:lnTo>
                  <a:pt x="12440196" y="2985770"/>
                </a:lnTo>
                <a:lnTo>
                  <a:pt x="12423991" y="2947670"/>
                </a:lnTo>
                <a:lnTo>
                  <a:pt x="12401334" y="2896870"/>
                </a:lnTo>
                <a:lnTo>
                  <a:pt x="12377204" y="2846070"/>
                </a:lnTo>
                <a:lnTo>
                  <a:pt x="12351626" y="2795270"/>
                </a:lnTo>
                <a:lnTo>
                  <a:pt x="12324613" y="2757170"/>
                </a:lnTo>
                <a:lnTo>
                  <a:pt x="12296191" y="2706370"/>
                </a:lnTo>
                <a:lnTo>
                  <a:pt x="12266397" y="2668270"/>
                </a:lnTo>
                <a:lnTo>
                  <a:pt x="12235231" y="2630170"/>
                </a:lnTo>
                <a:lnTo>
                  <a:pt x="12202732" y="2592070"/>
                </a:lnTo>
                <a:lnTo>
                  <a:pt x="12168911" y="2553970"/>
                </a:lnTo>
                <a:lnTo>
                  <a:pt x="12133809" y="2515870"/>
                </a:lnTo>
                <a:lnTo>
                  <a:pt x="12098172" y="2477770"/>
                </a:lnTo>
                <a:lnTo>
                  <a:pt x="12061609" y="2452370"/>
                </a:lnTo>
                <a:lnTo>
                  <a:pt x="12024106" y="2414270"/>
                </a:lnTo>
                <a:lnTo>
                  <a:pt x="11985638" y="2388870"/>
                </a:lnTo>
                <a:lnTo>
                  <a:pt x="11946204" y="2363470"/>
                </a:lnTo>
                <a:lnTo>
                  <a:pt x="11905780" y="2325370"/>
                </a:lnTo>
                <a:lnTo>
                  <a:pt x="11864378" y="2299970"/>
                </a:lnTo>
                <a:lnTo>
                  <a:pt x="11821960" y="2274570"/>
                </a:lnTo>
                <a:lnTo>
                  <a:pt x="11778539" y="2249170"/>
                </a:lnTo>
                <a:lnTo>
                  <a:pt x="11734089" y="2236470"/>
                </a:lnTo>
                <a:lnTo>
                  <a:pt x="11593944" y="2160270"/>
                </a:lnTo>
                <a:lnTo>
                  <a:pt x="11546523" y="2147570"/>
                </a:lnTo>
                <a:lnTo>
                  <a:pt x="11498796" y="2122170"/>
                </a:lnTo>
                <a:lnTo>
                  <a:pt x="11450803" y="2109470"/>
                </a:lnTo>
                <a:lnTo>
                  <a:pt x="11402581" y="2084070"/>
                </a:lnTo>
                <a:lnTo>
                  <a:pt x="11354143" y="2071370"/>
                </a:lnTo>
                <a:lnTo>
                  <a:pt x="11305540" y="2045970"/>
                </a:lnTo>
                <a:lnTo>
                  <a:pt x="11212297" y="2020570"/>
                </a:lnTo>
                <a:lnTo>
                  <a:pt x="11165891" y="1995170"/>
                </a:lnTo>
                <a:lnTo>
                  <a:pt x="10935995" y="1931670"/>
                </a:lnTo>
                <a:lnTo>
                  <a:pt x="10890441" y="1906270"/>
                </a:lnTo>
                <a:lnTo>
                  <a:pt x="10787926" y="1880870"/>
                </a:lnTo>
                <a:lnTo>
                  <a:pt x="10738968" y="1855470"/>
                </a:lnTo>
                <a:lnTo>
                  <a:pt x="10691609" y="1842770"/>
                </a:lnTo>
                <a:lnTo>
                  <a:pt x="10645940" y="1817370"/>
                </a:lnTo>
                <a:lnTo>
                  <a:pt x="10602011" y="1804670"/>
                </a:lnTo>
                <a:lnTo>
                  <a:pt x="10559898" y="1779270"/>
                </a:lnTo>
                <a:lnTo>
                  <a:pt x="10511041" y="1753870"/>
                </a:lnTo>
                <a:lnTo>
                  <a:pt x="10466057" y="1715770"/>
                </a:lnTo>
                <a:lnTo>
                  <a:pt x="10425125" y="1690370"/>
                </a:lnTo>
                <a:lnTo>
                  <a:pt x="10388448" y="1652270"/>
                </a:lnTo>
                <a:lnTo>
                  <a:pt x="10356190" y="1614170"/>
                </a:lnTo>
                <a:lnTo>
                  <a:pt x="10328745" y="1576070"/>
                </a:lnTo>
                <a:lnTo>
                  <a:pt x="10309593" y="1537970"/>
                </a:lnTo>
                <a:lnTo>
                  <a:pt x="10298366" y="1487170"/>
                </a:lnTo>
                <a:lnTo>
                  <a:pt x="10294696" y="1423670"/>
                </a:lnTo>
                <a:lnTo>
                  <a:pt x="10298874" y="1372870"/>
                </a:lnTo>
                <a:lnTo>
                  <a:pt x="10311549" y="1322070"/>
                </a:lnTo>
                <a:lnTo>
                  <a:pt x="10332885" y="1271270"/>
                </a:lnTo>
                <a:lnTo>
                  <a:pt x="10363086" y="1220470"/>
                </a:lnTo>
                <a:lnTo>
                  <a:pt x="10402316" y="1182370"/>
                </a:lnTo>
                <a:lnTo>
                  <a:pt x="10434104" y="1169670"/>
                </a:lnTo>
                <a:lnTo>
                  <a:pt x="10470324" y="1144270"/>
                </a:lnTo>
                <a:lnTo>
                  <a:pt x="10510926" y="1131570"/>
                </a:lnTo>
                <a:lnTo>
                  <a:pt x="10555821" y="1106170"/>
                </a:lnTo>
                <a:lnTo>
                  <a:pt x="10604945" y="1093470"/>
                </a:lnTo>
                <a:lnTo>
                  <a:pt x="10658234" y="1093470"/>
                </a:lnTo>
                <a:lnTo>
                  <a:pt x="10715625" y="1080770"/>
                </a:lnTo>
                <a:lnTo>
                  <a:pt x="10831563" y="1080770"/>
                </a:lnTo>
                <a:lnTo>
                  <a:pt x="10882655" y="1093470"/>
                </a:lnTo>
                <a:lnTo>
                  <a:pt x="10930382" y="1106170"/>
                </a:lnTo>
                <a:lnTo>
                  <a:pt x="10974756" y="1118870"/>
                </a:lnTo>
                <a:lnTo>
                  <a:pt x="11015790" y="1131570"/>
                </a:lnTo>
                <a:lnTo>
                  <a:pt x="11053521" y="1156970"/>
                </a:lnTo>
                <a:lnTo>
                  <a:pt x="11087951" y="1182370"/>
                </a:lnTo>
                <a:lnTo>
                  <a:pt x="11119129" y="1207770"/>
                </a:lnTo>
                <a:lnTo>
                  <a:pt x="11148060" y="1245870"/>
                </a:lnTo>
                <a:lnTo>
                  <a:pt x="11172901" y="1283970"/>
                </a:lnTo>
                <a:lnTo>
                  <a:pt x="11193742" y="1322070"/>
                </a:lnTo>
                <a:lnTo>
                  <a:pt x="11210646" y="1372870"/>
                </a:lnTo>
                <a:lnTo>
                  <a:pt x="11223676" y="1410970"/>
                </a:lnTo>
                <a:lnTo>
                  <a:pt x="11232896" y="1461770"/>
                </a:lnTo>
                <a:lnTo>
                  <a:pt x="11238382" y="1525270"/>
                </a:lnTo>
                <a:lnTo>
                  <a:pt x="11240199" y="1576070"/>
                </a:lnTo>
                <a:lnTo>
                  <a:pt x="11240199" y="1804670"/>
                </a:lnTo>
                <a:lnTo>
                  <a:pt x="12447054" y="1804670"/>
                </a:lnTo>
                <a:lnTo>
                  <a:pt x="12447054" y="1550670"/>
                </a:lnTo>
                <a:lnTo>
                  <a:pt x="12446356" y="1499870"/>
                </a:lnTo>
                <a:lnTo>
                  <a:pt x="12444247" y="1449070"/>
                </a:lnTo>
                <a:lnTo>
                  <a:pt x="12440742" y="1385570"/>
                </a:lnTo>
                <a:lnTo>
                  <a:pt x="12435853" y="1334770"/>
                </a:lnTo>
                <a:lnTo>
                  <a:pt x="12429579" y="1283970"/>
                </a:lnTo>
                <a:lnTo>
                  <a:pt x="12421946" y="1233170"/>
                </a:lnTo>
                <a:lnTo>
                  <a:pt x="12412942" y="1182370"/>
                </a:lnTo>
                <a:lnTo>
                  <a:pt x="12402591" y="1131570"/>
                </a:lnTo>
                <a:lnTo>
                  <a:pt x="12390895" y="1080770"/>
                </a:lnTo>
                <a:lnTo>
                  <a:pt x="12377865" y="1042670"/>
                </a:lnTo>
                <a:lnTo>
                  <a:pt x="12363501" y="991870"/>
                </a:lnTo>
                <a:lnTo>
                  <a:pt x="12347816" y="941070"/>
                </a:lnTo>
                <a:lnTo>
                  <a:pt x="12330824" y="902970"/>
                </a:lnTo>
                <a:lnTo>
                  <a:pt x="12312536" y="852170"/>
                </a:lnTo>
                <a:lnTo>
                  <a:pt x="12289269" y="814070"/>
                </a:lnTo>
                <a:lnTo>
                  <a:pt x="12264657" y="763270"/>
                </a:lnTo>
                <a:lnTo>
                  <a:pt x="12238698" y="712470"/>
                </a:lnTo>
                <a:lnTo>
                  <a:pt x="12211393" y="674370"/>
                </a:lnTo>
                <a:lnTo>
                  <a:pt x="12182754" y="623570"/>
                </a:lnTo>
                <a:lnTo>
                  <a:pt x="12152782" y="585470"/>
                </a:lnTo>
                <a:lnTo>
                  <a:pt x="12121502" y="547370"/>
                </a:lnTo>
                <a:lnTo>
                  <a:pt x="12088901" y="509270"/>
                </a:lnTo>
                <a:lnTo>
                  <a:pt x="12054992" y="471170"/>
                </a:lnTo>
                <a:lnTo>
                  <a:pt x="12019775" y="433070"/>
                </a:lnTo>
                <a:lnTo>
                  <a:pt x="11983276" y="394970"/>
                </a:lnTo>
                <a:lnTo>
                  <a:pt x="11945480" y="369570"/>
                </a:lnTo>
                <a:lnTo>
                  <a:pt x="11906923" y="331470"/>
                </a:lnTo>
                <a:lnTo>
                  <a:pt x="11867198" y="306070"/>
                </a:lnTo>
                <a:lnTo>
                  <a:pt x="11826329" y="280670"/>
                </a:lnTo>
                <a:lnTo>
                  <a:pt x="11784330" y="242570"/>
                </a:lnTo>
                <a:lnTo>
                  <a:pt x="11741252" y="217170"/>
                </a:lnTo>
                <a:lnTo>
                  <a:pt x="11697094" y="191770"/>
                </a:lnTo>
                <a:lnTo>
                  <a:pt x="11651894" y="179070"/>
                </a:lnTo>
                <a:lnTo>
                  <a:pt x="11605679" y="153670"/>
                </a:lnTo>
                <a:lnTo>
                  <a:pt x="11558486" y="128270"/>
                </a:lnTo>
                <a:lnTo>
                  <a:pt x="11461229" y="102870"/>
                </a:lnTo>
                <a:lnTo>
                  <a:pt x="11411229" y="77470"/>
                </a:lnTo>
                <a:lnTo>
                  <a:pt x="11273396" y="39370"/>
                </a:lnTo>
                <a:lnTo>
                  <a:pt x="11226533" y="39370"/>
                </a:lnTo>
                <a:lnTo>
                  <a:pt x="11131410" y="13970"/>
                </a:lnTo>
                <a:lnTo>
                  <a:pt x="11083188" y="13970"/>
                </a:lnTo>
                <a:lnTo>
                  <a:pt x="11034522" y="1270"/>
                </a:lnTo>
                <a:lnTo>
                  <a:pt x="10536428" y="1270"/>
                </a:lnTo>
                <a:lnTo>
                  <a:pt x="10487469" y="13970"/>
                </a:lnTo>
                <a:lnTo>
                  <a:pt x="10438790" y="13970"/>
                </a:lnTo>
                <a:lnTo>
                  <a:pt x="10342435" y="39370"/>
                </a:lnTo>
                <a:lnTo>
                  <a:pt x="10294810" y="39370"/>
                </a:lnTo>
                <a:lnTo>
                  <a:pt x="10154412" y="77470"/>
                </a:lnTo>
                <a:lnTo>
                  <a:pt x="10103485" y="102870"/>
                </a:lnTo>
                <a:lnTo>
                  <a:pt x="10004539" y="128270"/>
                </a:lnTo>
                <a:lnTo>
                  <a:pt x="9956546" y="153670"/>
                </a:lnTo>
                <a:lnTo>
                  <a:pt x="9909531" y="179070"/>
                </a:lnTo>
                <a:lnTo>
                  <a:pt x="9863506" y="191770"/>
                </a:lnTo>
                <a:lnTo>
                  <a:pt x="9818484" y="217170"/>
                </a:lnTo>
                <a:lnTo>
                  <a:pt x="9774479" y="242570"/>
                </a:lnTo>
                <a:lnTo>
                  <a:pt x="9731477" y="267970"/>
                </a:lnTo>
                <a:lnTo>
                  <a:pt x="9689503" y="293370"/>
                </a:lnTo>
                <a:lnTo>
                  <a:pt x="9648546" y="331470"/>
                </a:lnTo>
                <a:lnTo>
                  <a:pt x="9608629" y="356870"/>
                </a:lnTo>
                <a:lnTo>
                  <a:pt x="9569399" y="394970"/>
                </a:lnTo>
                <a:lnTo>
                  <a:pt x="9531464" y="420370"/>
                </a:lnTo>
                <a:lnTo>
                  <a:pt x="9494825" y="458470"/>
                </a:lnTo>
                <a:lnTo>
                  <a:pt x="9459519" y="496570"/>
                </a:lnTo>
                <a:lnTo>
                  <a:pt x="9425546" y="534670"/>
                </a:lnTo>
                <a:lnTo>
                  <a:pt x="9392920" y="572770"/>
                </a:lnTo>
                <a:lnTo>
                  <a:pt x="9361653" y="610870"/>
                </a:lnTo>
                <a:lnTo>
                  <a:pt x="9331757" y="648970"/>
                </a:lnTo>
                <a:lnTo>
                  <a:pt x="9303258" y="687070"/>
                </a:lnTo>
                <a:lnTo>
                  <a:pt x="9276156" y="737870"/>
                </a:lnTo>
                <a:lnTo>
                  <a:pt x="9250464" y="775970"/>
                </a:lnTo>
                <a:lnTo>
                  <a:pt x="9226207" y="826770"/>
                </a:lnTo>
                <a:lnTo>
                  <a:pt x="9206357" y="864870"/>
                </a:lnTo>
                <a:lnTo>
                  <a:pt x="9187967" y="915670"/>
                </a:lnTo>
                <a:lnTo>
                  <a:pt x="9171051" y="953770"/>
                </a:lnTo>
                <a:lnTo>
                  <a:pt x="9155608" y="991870"/>
                </a:lnTo>
                <a:lnTo>
                  <a:pt x="9141638" y="1042670"/>
                </a:lnTo>
                <a:lnTo>
                  <a:pt x="9129141" y="1093470"/>
                </a:lnTo>
                <a:lnTo>
                  <a:pt x="9118105" y="1131570"/>
                </a:lnTo>
                <a:lnTo>
                  <a:pt x="9108542" y="1182370"/>
                </a:lnTo>
                <a:lnTo>
                  <a:pt x="9100464" y="1233170"/>
                </a:lnTo>
                <a:lnTo>
                  <a:pt x="9093835" y="1283970"/>
                </a:lnTo>
                <a:lnTo>
                  <a:pt x="9088691" y="1334770"/>
                </a:lnTo>
                <a:lnTo>
                  <a:pt x="9085021" y="1385570"/>
                </a:lnTo>
                <a:lnTo>
                  <a:pt x="9082811" y="1436370"/>
                </a:lnTo>
                <a:lnTo>
                  <a:pt x="9082075" y="1487170"/>
                </a:lnTo>
                <a:lnTo>
                  <a:pt x="9082761" y="1550670"/>
                </a:lnTo>
                <a:lnTo>
                  <a:pt x="9084843" y="1601470"/>
                </a:lnTo>
                <a:lnTo>
                  <a:pt x="9088298" y="1664970"/>
                </a:lnTo>
                <a:lnTo>
                  <a:pt x="9093149" y="1715770"/>
                </a:lnTo>
                <a:lnTo>
                  <a:pt x="9099372" y="1766570"/>
                </a:lnTo>
                <a:lnTo>
                  <a:pt x="9106979" y="1817370"/>
                </a:lnTo>
                <a:lnTo>
                  <a:pt x="9115971" y="1868170"/>
                </a:lnTo>
                <a:lnTo>
                  <a:pt x="9126347" y="1918970"/>
                </a:lnTo>
                <a:lnTo>
                  <a:pt x="9138107" y="1969770"/>
                </a:lnTo>
                <a:lnTo>
                  <a:pt x="9151252" y="2007870"/>
                </a:lnTo>
                <a:lnTo>
                  <a:pt x="9167343" y="2058670"/>
                </a:lnTo>
                <a:lnTo>
                  <a:pt x="9184856" y="2109470"/>
                </a:lnTo>
                <a:lnTo>
                  <a:pt x="9203792" y="2160270"/>
                </a:lnTo>
                <a:lnTo>
                  <a:pt x="9224137" y="2198370"/>
                </a:lnTo>
                <a:lnTo>
                  <a:pt x="9245917" y="2249170"/>
                </a:lnTo>
                <a:lnTo>
                  <a:pt x="9269120" y="2287270"/>
                </a:lnTo>
                <a:lnTo>
                  <a:pt x="9293746" y="2325370"/>
                </a:lnTo>
                <a:lnTo>
                  <a:pt x="9319806" y="2363470"/>
                </a:lnTo>
                <a:lnTo>
                  <a:pt x="9347276" y="2401570"/>
                </a:lnTo>
                <a:lnTo>
                  <a:pt x="9378886" y="2452370"/>
                </a:lnTo>
                <a:lnTo>
                  <a:pt x="9411741" y="2490470"/>
                </a:lnTo>
                <a:lnTo>
                  <a:pt x="9445815" y="2528570"/>
                </a:lnTo>
                <a:lnTo>
                  <a:pt x="9481083" y="2566670"/>
                </a:lnTo>
                <a:lnTo>
                  <a:pt x="9517507" y="2592070"/>
                </a:lnTo>
                <a:lnTo>
                  <a:pt x="9555099" y="2630170"/>
                </a:lnTo>
                <a:lnTo>
                  <a:pt x="9593809" y="2655570"/>
                </a:lnTo>
                <a:lnTo>
                  <a:pt x="9633610" y="2693670"/>
                </a:lnTo>
                <a:lnTo>
                  <a:pt x="9672803" y="2719070"/>
                </a:lnTo>
                <a:lnTo>
                  <a:pt x="9752901" y="2769870"/>
                </a:lnTo>
                <a:lnTo>
                  <a:pt x="9835413" y="2820670"/>
                </a:lnTo>
                <a:lnTo>
                  <a:pt x="9920554" y="2871470"/>
                </a:lnTo>
                <a:lnTo>
                  <a:pt x="9964153" y="2884170"/>
                </a:lnTo>
                <a:lnTo>
                  <a:pt x="10061397" y="2934970"/>
                </a:lnTo>
                <a:lnTo>
                  <a:pt x="10111092" y="2947670"/>
                </a:lnTo>
                <a:lnTo>
                  <a:pt x="10161333" y="2973070"/>
                </a:lnTo>
                <a:lnTo>
                  <a:pt x="10211968" y="2985770"/>
                </a:lnTo>
                <a:lnTo>
                  <a:pt x="10262870" y="3011170"/>
                </a:lnTo>
                <a:lnTo>
                  <a:pt x="10313911" y="3023870"/>
                </a:lnTo>
                <a:lnTo>
                  <a:pt x="10410203" y="3061970"/>
                </a:lnTo>
                <a:lnTo>
                  <a:pt x="10504881" y="3087370"/>
                </a:lnTo>
                <a:lnTo>
                  <a:pt x="10551693" y="3112770"/>
                </a:lnTo>
                <a:lnTo>
                  <a:pt x="10644454" y="3138170"/>
                </a:lnTo>
                <a:lnTo>
                  <a:pt x="10695051" y="3163570"/>
                </a:lnTo>
                <a:lnTo>
                  <a:pt x="10744949" y="3176270"/>
                </a:lnTo>
                <a:lnTo>
                  <a:pt x="10794111" y="3201670"/>
                </a:lnTo>
                <a:lnTo>
                  <a:pt x="10842460" y="3214370"/>
                </a:lnTo>
                <a:lnTo>
                  <a:pt x="10889971" y="3239770"/>
                </a:lnTo>
                <a:lnTo>
                  <a:pt x="10936554" y="3252470"/>
                </a:lnTo>
                <a:lnTo>
                  <a:pt x="10984776" y="3277870"/>
                </a:lnTo>
                <a:lnTo>
                  <a:pt x="11030306" y="3303270"/>
                </a:lnTo>
                <a:lnTo>
                  <a:pt x="11073270" y="3328670"/>
                </a:lnTo>
                <a:lnTo>
                  <a:pt x="11113732" y="3354070"/>
                </a:lnTo>
                <a:lnTo>
                  <a:pt x="11151794" y="3379470"/>
                </a:lnTo>
                <a:lnTo>
                  <a:pt x="11189995" y="3417570"/>
                </a:lnTo>
                <a:lnTo>
                  <a:pt x="11223866" y="3455670"/>
                </a:lnTo>
                <a:lnTo>
                  <a:pt x="11253407" y="3493770"/>
                </a:lnTo>
                <a:lnTo>
                  <a:pt x="11278629" y="3531870"/>
                </a:lnTo>
                <a:lnTo>
                  <a:pt x="11297704" y="3582670"/>
                </a:lnTo>
                <a:lnTo>
                  <a:pt x="11311547" y="3633470"/>
                </a:lnTo>
                <a:lnTo>
                  <a:pt x="11319980" y="3684270"/>
                </a:lnTo>
                <a:lnTo>
                  <a:pt x="11322837" y="3747770"/>
                </a:lnTo>
                <a:lnTo>
                  <a:pt x="11321326" y="3785870"/>
                </a:lnTo>
                <a:lnTo>
                  <a:pt x="11316589" y="3823970"/>
                </a:lnTo>
                <a:lnTo>
                  <a:pt x="11308232" y="3862070"/>
                </a:lnTo>
                <a:lnTo>
                  <a:pt x="11295926" y="3900170"/>
                </a:lnTo>
                <a:lnTo>
                  <a:pt x="11282540" y="3925570"/>
                </a:lnTo>
                <a:lnTo>
                  <a:pt x="11265179" y="3963670"/>
                </a:lnTo>
                <a:lnTo>
                  <a:pt x="11217135" y="4014470"/>
                </a:lnTo>
                <a:lnTo>
                  <a:pt x="11185728" y="4039870"/>
                </a:lnTo>
                <a:lnTo>
                  <a:pt x="11148911" y="4065270"/>
                </a:lnTo>
                <a:lnTo>
                  <a:pt x="11106341" y="4090670"/>
                </a:lnTo>
                <a:lnTo>
                  <a:pt x="11057636" y="4103370"/>
                </a:lnTo>
                <a:lnTo>
                  <a:pt x="11012462" y="4116070"/>
                </a:lnTo>
                <a:lnTo>
                  <a:pt x="10962399" y="4128770"/>
                </a:lnTo>
                <a:lnTo>
                  <a:pt x="10907636" y="4141470"/>
                </a:lnTo>
                <a:lnTo>
                  <a:pt x="10674414" y="4141470"/>
                </a:lnTo>
                <a:lnTo>
                  <a:pt x="10623410" y="4128770"/>
                </a:lnTo>
                <a:lnTo>
                  <a:pt x="10575531" y="4116070"/>
                </a:lnTo>
                <a:lnTo>
                  <a:pt x="10531069" y="4103370"/>
                </a:lnTo>
                <a:lnTo>
                  <a:pt x="10481348" y="4077970"/>
                </a:lnTo>
                <a:lnTo>
                  <a:pt x="10435946" y="4052570"/>
                </a:lnTo>
                <a:lnTo>
                  <a:pt x="10394874" y="4027170"/>
                </a:lnTo>
                <a:lnTo>
                  <a:pt x="10358120" y="3989070"/>
                </a:lnTo>
                <a:lnTo>
                  <a:pt x="10324541" y="3950970"/>
                </a:lnTo>
                <a:lnTo>
                  <a:pt x="10295661" y="3900170"/>
                </a:lnTo>
                <a:lnTo>
                  <a:pt x="10271100" y="3862070"/>
                </a:lnTo>
                <a:lnTo>
                  <a:pt x="10250500" y="3811270"/>
                </a:lnTo>
                <a:lnTo>
                  <a:pt x="10235971" y="3760470"/>
                </a:lnTo>
                <a:lnTo>
                  <a:pt x="10224668" y="3709670"/>
                </a:lnTo>
                <a:lnTo>
                  <a:pt x="10216604" y="3658870"/>
                </a:lnTo>
                <a:lnTo>
                  <a:pt x="10211752" y="3608070"/>
                </a:lnTo>
                <a:lnTo>
                  <a:pt x="10210140" y="3557270"/>
                </a:lnTo>
                <a:lnTo>
                  <a:pt x="10210165" y="3544570"/>
                </a:lnTo>
                <a:lnTo>
                  <a:pt x="10210381" y="3531870"/>
                </a:lnTo>
                <a:lnTo>
                  <a:pt x="10210952" y="3519170"/>
                </a:lnTo>
                <a:lnTo>
                  <a:pt x="10212057" y="3506470"/>
                </a:lnTo>
                <a:lnTo>
                  <a:pt x="10213467" y="3481070"/>
                </a:lnTo>
                <a:lnTo>
                  <a:pt x="10214699" y="3468370"/>
                </a:lnTo>
                <a:lnTo>
                  <a:pt x="10215575" y="3455670"/>
                </a:lnTo>
                <a:lnTo>
                  <a:pt x="10215905" y="3442970"/>
                </a:lnTo>
                <a:lnTo>
                  <a:pt x="10215905" y="3277870"/>
                </a:lnTo>
                <a:lnTo>
                  <a:pt x="8993670" y="3277870"/>
                </a:lnTo>
                <a:lnTo>
                  <a:pt x="8993670" y="3442970"/>
                </a:lnTo>
                <a:lnTo>
                  <a:pt x="8993378" y="3455670"/>
                </a:lnTo>
                <a:lnTo>
                  <a:pt x="8992057" y="3481070"/>
                </a:lnTo>
                <a:lnTo>
                  <a:pt x="8991752" y="3493770"/>
                </a:lnTo>
                <a:lnTo>
                  <a:pt x="8990343" y="3519170"/>
                </a:lnTo>
                <a:lnTo>
                  <a:pt x="8989111" y="3544570"/>
                </a:lnTo>
                <a:lnTo>
                  <a:pt x="8988234" y="3569970"/>
                </a:lnTo>
                <a:lnTo>
                  <a:pt x="8987904" y="3595370"/>
                </a:lnTo>
                <a:lnTo>
                  <a:pt x="8988552" y="3646170"/>
                </a:lnTo>
                <a:lnTo>
                  <a:pt x="8990470" y="3696970"/>
                </a:lnTo>
                <a:lnTo>
                  <a:pt x="8993670" y="3747770"/>
                </a:lnTo>
                <a:lnTo>
                  <a:pt x="8998153" y="3798570"/>
                </a:lnTo>
                <a:lnTo>
                  <a:pt x="9003919" y="3849370"/>
                </a:lnTo>
                <a:lnTo>
                  <a:pt x="9010967" y="3900170"/>
                </a:lnTo>
                <a:lnTo>
                  <a:pt x="9019299" y="3950970"/>
                </a:lnTo>
                <a:lnTo>
                  <a:pt x="9028913" y="3989070"/>
                </a:lnTo>
                <a:lnTo>
                  <a:pt x="9039796" y="4039870"/>
                </a:lnTo>
                <a:lnTo>
                  <a:pt x="9051963" y="4090670"/>
                </a:lnTo>
                <a:lnTo>
                  <a:pt x="9065425" y="4128770"/>
                </a:lnTo>
                <a:lnTo>
                  <a:pt x="9080157" y="4179570"/>
                </a:lnTo>
                <a:lnTo>
                  <a:pt x="9096172" y="4217670"/>
                </a:lnTo>
                <a:lnTo>
                  <a:pt x="9113469" y="4268470"/>
                </a:lnTo>
                <a:lnTo>
                  <a:pt x="9132037" y="4306570"/>
                </a:lnTo>
                <a:lnTo>
                  <a:pt x="9154858" y="4357370"/>
                </a:lnTo>
                <a:lnTo>
                  <a:pt x="9178963" y="4395470"/>
                </a:lnTo>
                <a:lnTo>
                  <a:pt x="9204325" y="4446270"/>
                </a:lnTo>
                <a:lnTo>
                  <a:pt x="9230944" y="4484370"/>
                </a:lnTo>
                <a:lnTo>
                  <a:pt x="9258783" y="4522470"/>
                </a:lnTo>
                <a:lnTo>
                  <a:pt x="9287853" y="4573270"/>
                </a:lnTo>
                <a:lnTo>
                  <a:pt x="9318117" y="4611370"/>
                </a:lnTo>
                <a:lnTo>
                  <a:pt x="9349575" y="4649470"/>
                </a:lnTo>
                <a:lnTo>
                  <a:pt x="9382188" y="4687570"/>
                </a:lnTo>
                <a:lnTo>
                  <a:pt x="9415970" y="4725670"/>
                </a:lnTo>
                <a:lnTo>
                  <a:pt x="9450883" y="4751070"/>
                </a:lnTo>
                <a:lnTo>
                  <a:pt x="9486925" y="4789170"/>
                </a:lnTo>
                <a:lnTo>
                  <a:pt x="9524073" y="4827270"/>
                </a:lnTo>
                <a:lnTo>
                  <a:pt x="9561843" y="4852670"/>
                </a:lnTo>
                <a:lnTo>
                  <a:pt x="9600603" y="4890770"/>
                </a:lnTo>
                <a:lnTo>
                  <a:pt x="9640367" y="4916170"/>
                </a:lnTo>
                <a:lnTo>
                  <a:pt x="9681108" y="4941570"/>
                </a:lnTo>
                <a:lnTo>
                  <a:pt x="9722802" y="4966970"/>
                </a:lnTo>
                <a:lnTo>
                  <a:pt x="9765449" y="4992370"/>
                </a:lnTo>
                <a:lnTo>
                  <a:pt x="9809023" y="5017770"/>
                </a:lnTo>
                <a:lnTo>
                  <a:pt x="9853498" y="5043170"/>
                </a:lnTo>
                <a:lnTo>
                  <a:pt x="9898888" y="5068570"/>
                </a:lnTo>
                <a:lnTo>
                  <a:pt x="9945141" y="5081270"/>
                </a:lnTo>
                <a:lnTo>
                  <a:pt x="9992271" y="5106670"/>
                </a:lnTo>
                <a:lnTo>
                  <a:pt x="10040252" y="5119370"/>
                </a:lnTo>
                <a:lnTo>
                  <a:pt x="10089070" y="5144770"/>
                </a:lnTo>
                <a:lnTo>
                  <a:pt x="10334193" y="5208270"/>
                </a:lnTo>
                <a:lnTo>
                  <a:pt x="10384472" y="5208270"/>
                </a:lnTo>
                <a:lnTo>
                  <a:pt x="10435145" y="5220970"/>
                </a:lnTo>
                <a:lnTo>
                  <a:pt x="10486174" y="5220970"/>
                </a:lnTo>
                <a:lnTo>
                  <a:pt x="10537558" y="5233670"/>
                </a:lnTo>
                <a:lnTo>
                  <a:pt x="11009719" y="5233670"/>
                </a:lnTo>
                <a:lnTo>
                  <a:pt x="11060760" y="5220970"/>
                </a:lnTo>
                <a:lnTo>
                  <a:pt x="11111205" y="5220970"/>
                </a:lnTo>
                <a:lnTo>
                  <a:pt x="11161027" y="5208270"/>
                </a:lnTo>
                <a:lnTo>
                  <a:pt x="11210214" y="5208270"/>
                </a:lnTo>
                <a:lnTo>
                  <a:pt x="11400142" y="5157470"/>
                </a:lnTo>
                <a:lnTo>
                  <a:pt x="11445824" y="5157470"/>
                </a:lnTo>
                <a:lnTo>
                  <a:pt x="11496345" y="5132070"/>
                </a:lnTo>
                <a:lnTo>
                  <a:pt x="11594427" y="5106670"/>
                </a:lnTo>
                <a:lnTo>
                  <a:pt x="11641963" y="5081270"/>
                </a:lnTo>
                <a:lnTo>
                  <a:pt x="11688445" y="5068570"/>
                </a:lnTo>
                <a:lnTo>
                  <a:pt x="11733873" y="5043170"/>
                </a:lnTo>
                <a:lnTo>
                  <a:pt x="11778221" y="5017770"/>
                </a:lnTo>
                <a:lnTo>
                  <a:pt x="11821465" y="4992370"/>
                </a:lnTo>
                <a:lnTo>
                  <a:pt x="11863591" y="4966970"/>
                </a:lnTo>
                <a:lnTo>
                  <a:pt x="11904574" y="4941570"/>
                </a:lnTo>
                <a:lnTo>
                  <a:pt x="11944375" y="4916170"/>
                </a:lnTo>
                <a:lnTo>
                  <a:pt x="11983009" y="4890770"/>
                </a:lnTo>
                <a:lnTo>
                  <a:pt x="12020423" y="4852670"/>
                </a:lnTo>
                <a:lnTo>
                  <a:pt x="12057469" y="4827270"/>
                </a:lnTo>
                <a:lnTo>
                  <a:pt x="12093219" y="4789170"/>
                </a:lnTo>
                <a:lnTo>
                  <a:pt x="12127675" y="4751070"/>
                </a:lnTo>
                <a:lnTo>
                  <a:pt x="12160834" y="4712970"/>
                </a:lnTo>
                <a:lnTo>
                  <a:pt x="12192699" y="4674870"/>
                </a:lnTo>
                <a:lnTo>
                  <a:pt x="12223267" y="4636770"/>
                </a:lnTo>
                <a:lnTo>
                  <a:pt x="12252541" y="4598670"/>
                </a:lnTo>
                <a:lnTo>
                  <a:pt x="12280506" y="4560570"/>
                </a:lnTo>
                <a:lnTo>
                  <a:pt x="12307189" y="4509770"/>
                </a:lnTo>
                <a:lnTo>
                  <a:pt x="12332564" y="4471670"/>
                </a:lnTo>
                <a:lnTo>
                  <a:pt x="12356656" y="4420870"/>
                </a:lnTo>
                <a:lnTo>
                  <a:pt x="12379439" y="4370070"/>
                </a:lnTo>
                <a:lnTo>
                  <a:pt x="12400928" y="4319270"/>
                </a:lnTo>
                <a:lnTo>
                  <a:pt x="12418022" y="4281170"/>
                </a:lnTo>
                <a:lnTo>
                  <a:pt x="12433935" y="4243070"/>
                </a:lnTo>
                <a:lnTo>
                  <a:pt x="12448667" y="4192270"/>
                </a:lnTo>
                <a:lnTo>
                  <a:pt x="12462218" y="4141470"/>
                </a:lnTo>
                <a:lnTo>
                  <a:pt x="12474600" y="4103370"/>
                </a:lnTo>
                <a:lnTo>
                  <a:pt x="12485802" y="4052570"/>
                </a:lnTo>
                <a:lnTo>
                  <a:pt x="12495809" y="4001770"/>
                </a:lnTo>
                <a:lnTo>
                  <a:pt x="12504661" y="3950970"/>
                </a:lnTo>
                <a:lnTo>
                  <a:pt x="12512319" y="3900170"/>
                </a:lnTo>
                <a:lnTo>
                  <a:pt x="12518796" y="3849370"/>
                </a:lnTo>
                <a:lnTo>
                  <a:pt x="12524105" y="3785870"/>
                </a:lnTo>
                <a:lnTo>
                  <a:pt x="12528233" y="3735070"/>
                </a:lnTo>
                <a:lnTo>
                  <a:pt x="12531179" y="3684270"/>
                </a:lnTo>
                <a:lnTo>
                  <a:pt x="12531611" y="3671570"/>
                </a:lnTo>
                <a:lnTo>
                  <a:pt x="12531611" y="3481070"/>
                </a:lnTo>
                <a:close/>
              </a:path>
              <a:path w="16779240" h="5327015">
                <a:moveTo>
                  <a:pt x="16779189" y="54508"/>
                </a:moveTo>
                <a:lnTo>
                  <a:pt x="14543202" y="54508"/>
                </a:lnTo>
                <a:lnTo>
                  <a:pt x="14543202" y="53022"/>
                </a:lnTo>
                <a:lnTo>
                  <a:pt x="13616077" y="53022"/>
                </a:lnTo>
                <a:lnTo>
                  <a:pt x="13616077" y="54508"/>
                </a:lnTo>
                <a:lnTo>
                  <a:pt x="13203479" y="54508"/>
                </a:lnTo>
                <a:lnTo>
                  <a:pt x="13203479" y="1207211"/>
                </a:lnTo>
                <a:lnTo>
                  <a:pt x="14375511" y="1207211"/>
                </a:lnTo>
                <a:lnTo>
                  <a:pt x="14375511" y="5299392"/>
                </a:lnTo>
                <a:lnTo>
                  <a:pt x="15607145" y="5299392"/>
                </a:lnTo>
                <a:lnTo>
                  <a:pt x="15607145" y="1207211"/>
                </a:lnTo>
                <a:lnTo>
                  <a:pt x="16779189" y="1207211"/>
                </a:lnTo>
                <a:lnTo>
                  <a:pt x="16779189" y="54508"/>
                </a:lnTo>
                <a:close/>
              </a:path>
            </a:pathLst>
          </a:custGeom>
          <a:solidFill>
            <a:srgbClr val="FDFA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91192" y="3257537"/>
            <a:ext cx="15705614" cy="39649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500" b="1" i="0">
                <a:solidFill>
                  <a:srgbClr val="184034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nor.co/view/piscine-gif-5345081" TargetMode="Externa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INFINITI8.OR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06509" y="3086100"/>
            <a:ext cx="4467224" cy="44577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91192" y="3257537"/>
            <a:ext cx="15705614" cy="3069691"/>
          </a:xfrm>
          <a:prstGeom prst="rect">
            <a:avLst/>
          </a:prstGeom>
        </p:spPr>
        <p:txBody>
          <a:bodyPr vert="horz" wrap="square" lIns="0" tIns="974983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IN" spc="80" dirty="0"/>
              <a:t>Environmental</a:t>
            </a:r>
            <a:r>
              <a:rPr spc="-75" dirty="0"/>
              <a:t> </a:t>
            </a:r>
            <a:r>
              <a:rPr spc="60" dirty="0"/>
              <a:t>Emergencies</a:t>
            </a:r>
          </a:p>
          <a:p>
            <a:pPr algn="ctr">
              <a:lnSpc>
                <a:spcPct val="100000"/>
              </a:lnSpc>
              <a:spcBef>
                <a:spcPts val="2065"/>
              </a:spcBef>
            </a:pPr>
            <a:r>
              <a:rPr sz="2300" b="0" spc="-10" dirty="0">
                <a:solidFill>
                  <a:srgbClr val="295773"/>
                </a:solidFill>
                <a:latin typeface="Roboto"/>
                <a:cs typeface="Roboto"/>
              </a:rPr>
              <a:t>DEFINITION, </a:t>
            </a:r>
            <a:r>
              <a:rPr sz="2300" b="0" spc="-5" dirty="0">
                <a:solidFill>
                  <a:srgbClr val="295773"/>
                </a:solidFill>
                <a:latin typeface="Roboto"/>
                <a:cs typeface="Roboto"/>
              </a:rPr>
              <a:t>IDENTIFICATION, </a:t>
            </a:r>
            <a:r>
              <a:rPr sz="2300" b="0" spc="-10" dirty="0">
                <a:solidFill>
                  <a:srgbClr val="295773"/>
                </a:solidFill>
                <a:latin typeface="Roboto"/>
                <a:cs typeface="Roboto"/>
              </a:rPr>
              <a:t>CAUSES,</a:t>
            </a:r>
            <a:r>
              <a:rPr sz="2300" b="0" spc="-5" dirty="0">
                <a:solidFill>
                  <a:srgbClr val="295773"/>
                </a:solidFill>
                <a:latin typeface="Roboto"/>
                <a:cs typeface="Roboto"/>
              </a:rPr>
              <a:t> </a:t>
            </a:r>
            <a:r>
              <a:rPr sz="2300" b="0" spc="-20" dirty="0">
                <a:solidFill>
                  <a:srgbClr val="295773"/>
                </a:solidFill>
                <a:latin typeface="Roboto"/>
                <a:cs typeface="Roboto"/>
              </a:rPr>
              <a:t>SYMPTOMS,</a:t>
            </a:r>
            <a:r>
              <a:rPr sz="2300" b="0" spc="-5" dirty="0">
                <a:solidFill>
                  <a:srgbClr val="295773"/>
                </a:solidFill>
                <a:latin typeface="Roboto"/>
                <a:cs typeface="Roboto"/>
              </a:rPr>
              <a:t> </a:t>
            </a:r>
            <a:r>
              <a:rPr sz="2300" b="0" dirty="0">
                <a:solidFill>
                  <a:srgbClr val="295773"/>
                </a:solidFill>
                <a:latin typeface="Roboto"/>
                <a:cs typeface="Roboto"/>
              </a:rPr>
              <a:t>AND</a:t>
            </a:r>
            <a:r>
              <a:rPr sz="2300" b="0" spc="-5" dirty="0">
                <a:solidFill>
                  <a:srgbClr val="295773"/>
                </a:solidFill>
                <a:latin typeface="Roboto"/>
                <a:cs typeface="Roboto"/>
              </a:rPr>
              <a:t> </a:t>
            </a:r>
            <a:r>
              <a:rPr sz="2300" b="0" spc="5" dirty="0">
                <a:solidFill>
                  <a:srgbClr val="295773"/>
                </a:solidFill>
                <a:latin typeface="Roboto"/>
                <a:cs typeface="Roboto"/>
              </a:rPr>
              <a:t>TREATMENT</a:t>
            </a:r>
            <a:r>
              <a:rPr sz="2300" b="0" spc="-5" dirty="0">
                <a:solidFill>
                  <a:srgbClr val="295773"/>
                </a:solidFill>
                <a:latin typeface="Roboto"/>
                <a:cs typeface="Roboto"/>
              </a:rPr>
              <a:t> </a:t>
            </a:r>
            <a:r>
              <a:rPr sz="2300" b="0" spc="-25" dirty="0">
                <a:solidFill>
                  <a:srgbClr val="295773"/>
                </a:solidFill>
                <a:latin typeface="Roboto"/>
                <a:cs typeface="Roboto"/>
              </a:rPr>
              <a:t>GUIDE</a:t>
            </a:r>
            <a:endParaRPr sz="2300" dirty="0">
              <a:latin typeface="Roboto"/>
              <a:cs typeface="Roboto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A13AEB-7885-5D46-6112-FFB2026C2B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4400" y="114300"/>
            <a:ext cx="2865599" cy="1627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4">
            <a:extLst>
              <a:ext uri="{FF2B5EF4-FFF2-40B4-BE49-F238E27FC236}">
                <a16:creationId xmlns:a16="http://schemas.microsoft.com/office/drawing/2014/main" id="{356E8454-F3D5-C2D4-7DD7-AC795B8AF712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017353"/>
          </a:solidFill>
        </p:spPr>
        <p:txBody>
          <a:bodyPr wrap="square" lIns="0" tIns="0" rIns="0" bIns="0" rtlCol="0"/>
          <a:lstStyle/>
          <a:p>
            <a:endParaRPr sz="2400" dirty="0">
              <a:solidFill>
                <a:schemeClr val="bg1"/>
              </a:solidFill>
              <a:latin typeface="Roboto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765E8-9A57-3544-D4F8-39DE33EB35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6800" y="757684"/>
            <a:ext cx="10363200" cy="8771632"/>
          </a:xfrm>
        </p:spPr>
        <p:txBody>
          <a:bodyPr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Roboto" panose="02000000000000000000" pitchFamily="2" charset="0"/>
              </a:rPr>
              <a:t>REFRESHER</a:t>
            </a:r>
          </a:p>
          <a:p>
            <a:pPr algn="ctr"/>
            <a:endParaRPr lang="en-US" sz="6000" b="1" dirty="0">
              <a:solidFill>
                <a:schemeClr val="bg1"/>
              </a:solidFill>
              <a:latin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Roboto" panose="02000000000000000000" pitchFamily="2" charset="0"/>
              </a:rPr>
              <a:t>Drowning is a respiratory impairment caused by submersion or immersion in liquids.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bg1"/>
              </a:solidFill>
              <a:latin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Roboto" panose="02000000000000000000" pitchFamily="2" charset="0"/>
              </a:rPr>
              <a:t>It is identified by silent, bumbling, stiff-armed, and still states.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bg1"/>
              </a:solidFill>
              <a:latin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Roboto" panose="02000000000000000000" pitchFamily="2" charset="0"/>
              </a:rPr>
              <a:t>Major causes include inability to swim, lack of supervision, failure to wear life jackets, and alcohol use.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bg1"/>
              </a:solidFill>
              <a:latin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Roboto" panose="02000000000000000000" pitchFamily="2" charset="0"/>
              </a:rPr>
              <a:t>Management involves calling emergency medical services, moving the person out of water, checking if they are conscious, placing them on their back, and starting CPR.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bg1"/>
              </a:solidFill>
              <a:latin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Roboto" panose="02000000000000000000" pitchFamily="2" charset="0"/>
              </a:rPr>
              <a:t>This process continues until signs of life reappear, rescuer exhausts, or advanced life support becomes available.</a:t>
            </a:r>
            <a:endParaRPr lang="en-IN" sz="3000" dirty="0">
              <a:solidFill>
                <a:schemeClr val="bg1"/>
              </a:solidFill>
              <a:latin typeface="Roboto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094524-C189-C461-212A-8D83C5AFAD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628418" y="2171700"/>
            <a:ext cx="4876800" cy="36673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1046138-036A-8430-CC23-093C52A826F3}"/>
              </a:ext>
            </a:extLst>
          </p:cNvPr>
          <p:cNvSpPr txBox="1"/>
          <p:nvPr/>
        </p:nvSpPr>
        <p:spPr>
          <a:xfrm>
            <a:off x="12476018" y="6515100"/>
            <a:ext cx="5181600" cy="1986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Every drowning signals the failure of the most effective intervention — namely, PREVENTION</a:t>
            </a:r>
            <a:endParaRPr lang="en-IN" sz="3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13823E-7BE2-906D-B6F7-3B1403C940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4400" y="114300"/>
            <a:ext cx="2865599" cy="16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5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409324" y="3101759"/>
            <a:ext cx="4467225" cy="44577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91352" y="3257537"/>
            <a:ext cx="15705455" cy="39649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16399"/>
              </a:lnSpc>
              <a:spcBef>
                <a:spcPts val="105"/>
              </a:spcBef>
            </a:pPr>
            <a:r>
              <a:rPr dirty="0"/>
              <a:t>Thank you</a:t>
            </a:r>
            <a:r>
              <a:rPr spc="-45" dirty="0"/>
              <a:t> </a:t>
            </a:r>
            <a:r>
              <a:rPr dirty="0"/>
              <a:t>for</a:t>
            </a:r>
            <a:r>
              <a:rPr spc="70" dirty="0"/>
              <a:t> </a:t>
            </a:r>
            <a:r>
              <a:rPr spc="-5" dirty="0"/>
              <a:t>your </a:t>
            </a:r>
            <a:r>
              <a:rPr spc="-45" dirty="0"/>
              <a:t>attention, </a:t>
            </a:r>
            <a:r>
              <a:rPr spc="-2360" dirty="0"/>
              <a:t> </a:t>
            </a:r>
            <a:r>
              <a:rPr spc="-65" dirty="0"/>
              <a:t>It</a:t>
            </a:r>
            <a:r>
              <a:rPr spc="-10" dirty="0"/>
              <a:t> </a:t>
            </a:r>
            <a:r>
              <a:rPr spc="-35" dirty="0"/>
              <a:t>may</a:t>
            </a:r>
            <a:r>
              <a:rPr spc="-10" dirty="0"/>
              <a:t> </a:t>
            </a:r>
            <a:r>
              <a:rPr spc="15" dirty="0"/>
              <a:t>save</a:t>
            </a:r>
            <a:r>
              <a:rPr spc="-10" dirty="0"/>
              <a:t> a</a:t>
            </a:r>
            <a:r>
              <a:rPr spc="-5" dirty="0"/>
              <a:t> </a:t>
            </a:r>
            <a:r>
              <a:rPr spc="50" dirty="0"/>
              <a:t>life</a:t>
            </a:r>
            <a:r>
              <a:rPr spc="-10" dirty="0"/>
              <a:t> </a:t>
            </a:r>
            <a:r>
              <a:rPr spc="40" dirty="0"/>
              <a:t>one</a:t>
            </a:r>
            <a:r>
              <a:rPr spc="-10" dirty="0"/>
              <a:t> </a:t>
            </a:r>
            <a:r>
              <a:rPr spc="-40" dirty="0"/>
              <a:t>day</a:t>
            </a:r>
          </a:p>
          <a:p>
            <a:pPr algn="ctr">
              <a:lnSpc>
                <a:spcPct val="100000"/>
              </a:lnSpc>
              <a:spcBef>
                <a:spcPts val="1705"/>
              </a:spcBef>
              <a:tabLst>
                <a:tab pos="9057640" algn="l"/>
              </a:tabLst>
            </a:pPr>
            <a:r>
              <a:rPr sz="2300" b="0" spc="-15" dirty="0">
                <a:solidFill>
                  <a:srgbClr val="295773"/>
                </a:solidFill>
                <a:latin typeface="Roboto"/>
                <a:cs typeface="Roboto"/>
              </a:rPr>
              <a:t>FOR</a:t>
            </a:r>
            <a:r>
              <a:rPr sz="2300" b="0" spc="5" dirty="0">
                <a:solidFill>
                  <a:srgbClr val="295773"/>
                </a:solidFill>
                <a:latin typeface="Roboto"/>
                <a:cs typeface="Roboto"/>
              </a:rPr>
              <a:t> </a:t>
            </a:r>
            <a:r>
              <a:rPr sz="2300" b="0" spc="-5" dirty="0">
                <a:solidFill>
                  <a:srgbClr val="295773"/>
                </a:solidFill>
                <a:latin typeface="Roboto"/>
                <a:cs typeface="Roboto"/>
              </a:rPr>
              <a:t>MORE</a:t>
            </a:r>
            <a:r>
              <a:rPr sz="2300" b="0" spc="10" dirty="0">
                <a:solidFill>
                  <a:srgbClr val="295773"/>
                </a:solidFill>
                <a:latin typeface="Roboto"/>
                <a:cs typeface="Roboto"/>
              </a:rPr>
              <a:t> </a:t>
            </a:r>
            <a:r>
              <a:rPr sz="2300" b="0" spc="-5" dirty="0">
                <a:solidFill>
                  <a:srgbClr val="295773"/>
                </a:solidFill>
                <a:latin typeface="Roboto"/>
                <a:cs typeface="Roboto"/>
              </a:rPr>
              <a:t>INFORMATION</a:t>
            </a:r>
            <a:r>
              <a:rPr sz="2300" b="0" spc="10" dirty="0">
                <a:solidFill>
                  <a:srgbClr val="295773"/>
                </a:solidFill>
                <a:latin typeface="Roboto"/>
                <a:cs typeface="Roboto"/>
              </a:rPr>
              <a:t> </a:t>
            </a:r>
            <a:r>
              <a:rPr sz="2300" b="0" spc="15" dirty="0">
                <a:solidFill>
                  <a:srgbClr val="295773"/>
                </a:solidFill>
                <a:latin typeface="Roboto"/>
                <a:cs typeface="Roboto"/>
              </a:rPr>
              <a:t>CONTACT</a:t>
            </a:r>
            <a:r>
              <a:rPr sz="2300" b="0" spc="5" dirty="0">
                <a:solidFill>
                  <a:srgbClr val="295773"/>
                </a:solidFill>
                <a:latin typeface="Roboto"/>
                <a:cs typeface="Roboto"/>
              </a:rPr>
              <a:t> </a:t>
            </a:r>
            <a:r>
              <a:rPr sz="2300" b="0" spc="-10" dirty="0">
                <a:solidFill>
                  <a:srgbClr val="295773"/>
                </a:solidFill>
                <a:latin typeface="Roboto"/>
                <a:cs typeface="Roboto"/>
              </a:rPr>
              <a:t>+91</a:t>
            </a:r>
            <a:r>
              <a:rPr sz="2300" b="0" spc="10" dirty="0">
                <a:solidFill>
                  <a:srgbClr val="295773"/>
                </a:solidFill>
                <a:latin typeface="Roboto"/>
                <a:cs typeface="Roboto"/>
              </a:rPr>
              <a:t> </a:t>
            </a:r>
            <a:r>
              <a:rPr sz="2300" b="0" spc="-10" dirty="0">
                <a:solidFill>
                  <a:srgbClr val="295773"/>
                </a:solidFill>
                <a:latin typeface="Roboto"/>
                <a:cs typeface="Roboto"/>
              </a:rPr>
              <a:t>9911772407</a:t>
            </a:r>
            <a:r>
              <a:rPr sz="2300" b="0" spc="10" dirty="0">
                <a:solidFill>
                  <a:srgbClr val="295773"/>
                </a:solidFill>
                <a:latin typeface="Roboto"/>
                <a:cs typeface="Roboto"/>
              </a:rPr>
              <a:t> </a:t>
            </a:r>
            <a:r>
              <a:rPr sz="2300" b="0" spc="-20" dirty="0">
                <a:solidFill>
                  <a:srgbClr val="295773"/>
                </a:solidFill>
                <a:latin typeface="Roboto"/>
                <a:cs typeface="Roboto"/>
              </a:rPr>
              <a:t>OR</a:t>
            </a:r>
            <a:r>
              <a:rPr sz="2300" b="0" spc="5" dirty="0">
                <a:solidFill>
                  <a:srgbClr val="295773"/>
                </a:solidFill>
                <a:latin typeface="Roboto"/>
                <a:cs typeface="Roboto"/>
              </a:rPr>
              <a:t> </a:t>
            </a:r>
            <a:r>
              <a:rPr sz="2300" b="0" dirty="0">
                <a:solidFill>
                  <a:srgbClr val="295773"/>
                </a:solidFill>
                <a:latin typeface="Roboto"/>
                <a:cs typeface="Roboto"/>
              </a:rPr>
              <a:t>EMAIL</a:t>
            </a:r>
            <a:r>
              <a:rPr sz="2300" b="0" spc="10" dirty="0">
                <a:solidFill>
                  <a:srgbClr val="295773"/>
                </a:solidFill>
                <a:latin typeface="Roboto"/>
                <a:cs typeface="Roboto"/>
              </a:rPr>
              <a:t> </a:t>
            </a:r>
            <a:r>
              <a:rPr sz="2300" b="0" spc="15" dirty="0">
                <a:solidFill>
                  <a:srgbClr val="295773"/>
                </a:solidFill>
                <a:latin typeface="Roboto"/>
                <a:cs typeface="Roboto"/>
              </a:rPr>
              <a:t>AT	</a:t>
            </a:r>
            <a:r>
              <a:rPr sz="2300" b="0" spc="-10" dirty="0">
                <a:solidFill>
                  <a:srgbClr val="295773"/>
                </a:solidFill>
                <a:latin typeface="Roboto"/>
                <a:cs typeface="Roboto"/>
                <a:hlinkClick r:id="rId3"/>
              </a:rPr>
              <a:t>INFO@INFINITI8.ORG</a:t>
            </a:r>
            <a:endParaRPr sz="2300" dirty="0">
              <a:latin typeface="Roboto"/>
              <a:cs typeface="Roboto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DD609A-3740-57D8-9229-DB465BD584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4400" y="114300"/>
            <a:ext cx="2865599" cy="1627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24500" y="4406118"/>
            <a:ext cx="7239000" cy="14747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pc="-5" dirty="0"/>
              <a:t>a) Drowning</a:t>
            </a:r>
            <a:endParaRPr spc="2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20C3DD-4634-6F1D-08D8-F1321085AD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4400" y="114300"/>
            <a:ext cx="2865599" cy="1627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2649" y="3004885"/>
            <a:ext cx="6309995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600" spc="-40" dirty="0">
                <a:solidFill>
                  <a:srgbClr val="FFFFFF"/>
                </a:solidFill>
              </a:rPr>
              <a:t>What</a:t>
            </a:r>
            <a:r>
              <a:rPr sz="5600" spc="-20" dirty="0">
                <a:solidFill>
                  <a:srgbClr val="FFFFFF"/>
                </a:solidFill>
              </a:rPr>
              <a:t> </a:t>
            </a:r>
            <a:r>
              <a:rPr sz="5600" spc="-15" dirty="0">
                <a:solidFill>
                  <a:srgbClr val="FFFFFF"/>
                </a:solidFill>
              </a:rPr>
              <a:t>is </a:t>
            </a:r>
            <a:r>
              <a:rPr lang="en-IN" sz="5600" spc="-10" dirty="0">
                <a:solidFill>
                  <a:srgbClr val="FFFFFF"/>
                </a:solidFill>
              </a:rPr>
              <a:t>Drowning</a:t>
            </a:r>
            <a:r>
              <a:rPr sz="5600" spc="-15" dirty="0">
                <a:solidFill>
                  <a:srgbClr val="FFFFFF"/>
                </a:solidFill>
              </a:rPr>
              <a:t> </a:t>
            </a:r>
            <a:r>
              <a:rPr sz="5600" spc="-10" dirty="0">
                <a:solidFill>
                  <a:srgbClr val="FFFFFF"/>
                </a:solidFill>
              </a:rPr>
              <a:t>?</a:t>
            </a:r>
            <a:endParaRPr sz="5600" dirty="0"/>
          </a:p>
        </p:txBody>
      </p:sp>
      <p:sp>
        <p:nvSpPr>
          <p:cNvPr id="3" name="object 3"/>
          <p:cNvSpPr txBox="1"/>
          <p:nvPr/>
        </p:nvSpPr>
        <p:spPr>
          <a:xfrm>
            <a:off x="882650" y="4306224"/>
            <a:ext cx="6309995" cy="18216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en-US" sz="2600" spc="50" dirty="0">
                <a:solidFill>
                  <a:srgbClr val="FFFFFF"/>
                </a:solidFill>
                <a:latin typeface="Roboto"/>
                <a:cs typeface="Roboto"/>
              </a:rPr>
              <a:t>Drowning is the process of experiencing respiratory impairment from submersion or immersion in a liquid (regardless of outcome).</a:t>
            </a:r>
            <a:endParaRPr lang="en-US" sz="2600" dirty="0">
              <a:latin typeface="Roboto"/>
              <a:cs typeface="Roboto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F68EFB-E78A-9B5C-4CCC-F82A134F68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1" r="40750"/>
          <a:stretch/>
        </p:blipFill>
        <p:spPr>
          <a:xfrm>
            <a:off x="8686800" y="1406094"/>
            <a:ext cx="5255951" cy="494677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9EA4F3-B8A6-1542-4819-74C27A6952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48"/>
          <a:stretch/>
        </p:blipFill>
        <p:spPr>
          <a:xfrm>
            <a:off x="13716000" y="3442184"/>
            <a:ext cx="4174906" cy="420443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C1096ED-09F1-E842-1E2E-F51B1468C4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6282504"/>
            <a:ext cx="5004273" cy="356150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F4FEE52-C074-7E69-C352-8764E24771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0" y="190500"/>
            <a:ext cx="2865599" cy="1627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BF5851B-3D4C-EEC7-350F-567FCE43E3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00" y="1028700"/>
            <a:ext cx="10972800" cy="7315200"/>
          </a:xfrm>
          <a:prstGeom prst="rect">
            <a:avLst/>
          </a:prstGeom>
        </p:spPr>
      </p:pic>
      <p:grpSp>
        <p:nvGrpSpPr>
          <p:cNvPr id="2" name="object 2"/>
          <p:cNvGrpSpPr/>
          <p:nvPr/>
        </p:nvGrpSpPr>
        <p:grpSpPr>
          <a:xfrm>
            <a:off x="537394" y="1815274"/>
            <a:ext cx="16192989" cy="8243953"/>
            <a:chOff x="537394" y="1815274"/>
            <a:chExt cx="16192989" cy="8243953"/>
          </a:xfrm>
        </p:grpSpPr>
        <p:sp>
          <p:nvSpPr>
            <p:cNvPr id="4" name="object 4"/>
            <p:cNvSpPr/>
            <p:nvPr/>
          </p:nvSpPr>
          <p:spPr>
            <a:xfrm>
              <a:off x="6244857" y="1815274"/>
              <a:ext cx="10001885" cy="4399280"/>
            </a:xfrm>
            <a:custGeom>
              <a:avLst/>
              <a:gdLst/>
              <a:ahLst/>
              <a:cxnLst/>
              <a:rect l="l" t="t" r="r" b="b"/>
              <a:pathLst>
                <a:path w="10001885" h="4399280">
                  <a:moveTo>
                    <a:pt x="9764623" y="4399082"/>
                  </a:moveTo>
                  <a:lnTo>
                    <a:pt x="236869" y="4399082"/>
                  </a:lnTo>
                  <a:lnTo>
                    <a:pt x="189219" y="4394258"/>
                  </a:lnTo>
                  <a:lnTo>
                    <a:pt x="144796" y="4380426"/>
                  </a:lnTo>
                  <a:lnTo>
                    <a:pt x="104565" y="4358549"/>
                  </a:lnTo>
                  <a:lnTo>
                    <a:pt x="69489" y="4329592"/>
                  </a:lnTo>
                  <a:lnTo>
                    <a:pt x="40532" y="4294516"/>
                  </a:lnTo>
                  <a:lnTo>
                    <a:pt x="18655" y="4254285"/>
                  </a:lnTo>
                  <a:lnTo>
                    <a:pt x="4823" y="4209862"/>
                  </a:lnTo>
                  <a:lnTo>
                    <a:pt x="0" y="4162218"/>
                  </a:lnTo>
                  <a:lnTo>
                    <a:pt x="0" y="236864"/>
                  </a:lnTo>
                  <a:lnTo>
                    <a:pt x="4823" y="189219"/>
                  </a:lnTo>
                  <a:lnTo>
                    <a:pt x="18655" y="144797"/>
                  </a:lnTo>
                  <a:lnTo>
                    <a:pt x="40532" y="104566"/>
                  </a:lnTo>
                  <a:lnTo>
                    <a:pt x="69489" y="69490"/>
                  </a:lnTo>
                  <a:lnTo>
                    <a:pt x="104565" y="40532"/>
                  </a:lnTo>
                  <a:lnTo>
                    <a:pt x="144796" y="18656"/>
                  </a:lnTo>
                  <a:lnTo>
                    <a:pt x="189219" y="4824"/>
                  </a:lnTo>
                  <a:lnTo>
                    <a:pt x="236871" y="0"/>
                  </a:lnTo>
                  <a:lnTo>
                    <a:pt x="9764621" y="0"/>
                  </a:lnTo>
                  <a:lnTo>
                    <a:pt x="9812273" y="4824"/>
                  </a:lnTo>
                  <a:lnTo>
                    <a:pt x="9856696" y="18656"/>
                  </a:lnTo>
                  <a:lnTo>
                    <a:pt x="9896927" y="40532"/>
                  </a:lnTo>
                  <a:lnTo>
                    <a:pt x="9932002" y="69490"/>
                  </a:lnTo>
                  <a:lnTo>
                    <a:pt x="9960960" y="104566"/>
                  </a:lnTo>
                  <a:lnTo>
                    <a:pt x="9982836" y="144797"/>
                  </a:lnTo>
                  <a:lnTo>
                    <a:pt x="9996668" y="189219"/>
                  </a:lnTo>
                  <a:lnTo>
                    <a:pt x="10001492" y="236864"/>
                  </a:lnTo>
                  <a:lnTo>
                    <a:pt x="10001492" y="4162218"/>
                  </a:lnTo>
                  <a:lnTo>
                    <a:pt x="9996668" y="4209862"/>
                  </a:lnTo>
                  <a:lnTo>
                    <a:pt x="9982836" y="4254285"/>
                  </a:lnTo>
                  <a:lnTo>
                    <a:pt x="9960960" y="4294516"/>
                  </a:lnTo>
                  <a:lnTo>
                    <a:pt x="9932002" y="4329592"/>
                  </a:lnTo>
                  <a:lnTo>
                    <a:pt x="9896927" y="4358549"/>
                  </a:lnTo>
                  <a:lnTo>
                    <a:pt x="9856696" y="4380426"/>
                  </a:lnTo>
                  <a:lnTo>
                    <a:pt x="9812273" y="4394258"/>
                  </a:lnTo>
                  <a:lnTo>
                    <a:pt x="9764623" y="4399082"/>
                  </a:lnTo>
                  <a:close/>
                </a:path>
              </a:pathLst>
            </a:custGeom>
            <a:solidFill>
              <a:srgbClr val="01735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68358" y="5808574"/>
              <a:ext cx="4114799" cy="411479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37394" y="6672773"/>
              <a:ext cx="10328910" cy="3386454"/>
            </a:xfrm>
            <a:custGeom>
              <a:avLst/>
              <a:gdLst/>
              <a:ahLst/>
              <a:cxnLst/>
              <a:rect l="l" t="t" r="r" b="b"/>
              <a:pathLst>
                <a:path w="10328910" h="3386454">
                  <a:moveTo>
                    <a:pt x="4937988" y="227203"/>
                  </a:moveTo>
                  <a:lnTo>
                    <a:pt x="4933366" y="181495"/>
                  </a:lnTo>
                  <a:lnTo>
                    <a:pt x="4920094" y="138887"/>
                  </a:lnTo>
                  <a:lnTo>
                    <a:pt x="4899114" y="100291"/>
                  </a:lnTo>
                  <a:lnTo>
                    <a:pt x="4871339" y="66649"/>
                  </a:lnTo>
                  <a:lnTo>
                    <a:pt x="4837696" y="38874"/>
                  </a:lnTo>
                  <a:lnTo>
                    <a:pt x="4799101" y="17894"/>
                  </a:lnTo>
                  <a:lnTo>
                    <a:pt x="4756493" y="4622"/>
                  </a:lnTo>
                  <a:lnTo>
                    <a:pt x="4710785" y="0"/>
                  </a:lnTo>
                  <a:lnTo>
                    <a:pt x="227203" y="0"/>
                  </a:lnTo>
                  <a:lnTo>
                    <a:pt x="181495" y="4622"/>
                  </a:lnTo>
                  <a:lnTo>
                    <a:pt x="138887" y="17894"/>
                  </a:lnTo>
                  <a:lnTo>
                    <a:pt x="100291" y="38874"/>
                  </a:lnTo>
                  <a:lnTo>
                    <a:pt x="66649" y="66649"/>
                  </a:lnTo>
                  <a:lnTo>
                    <a:pt x="38874" y="100291"/>
                  </a:lnTo>
                  <a:lnTo>
                    <a:pt x="17894" y="138887"/>
                  </a:lnTo>
                  <a:lnTo>
                    <a:pt x="4622" y="181495"/>
                  </a:lnTo>
                  <a:lnTo>
                    <a:pt x="0" y="227203"/>
                  </a:lnTo>
                  <a:lnTo>
                    <a:pt x="0" y="3158782"/>
                  </a:lnTo>
                  <a:lnTo>
                    <a:pt x="4622" y="3204489"/>
                  </a:lnTo>
                  <a:lnTo>
                    <a:pt x="17894" y="3247098"/>
                  </a:lnTo>
                  <a:lnTo>
                    <a:pt x="38874" y="3285680"/>
                  </a:lnTo>
                  <a:lnTo>
                    <a:pt x="66649" y="3319322"/>
                  </a:lnTo>
                  <a:lnTo>
                    <a:pt x="100291" y="3347110"/>
                  </a:lnTo>
                  <a:lnTo>
                    <a:pt x="138887" y="3368090"/>
                  </a:lnTo>
                  <a:lnTo>
                    <a:pt x="181495" y="3381349"/>
                  </a:lnTo>
                  <a:lnTo>
                    <a:pt x="227203" y="3385985"/>
                  </a:lnTo>
                  <a:lnTo>
                    <a:pt x="4710785" y="3385985"/>
                  </a:lnTo>
                  <a:lnTo>
                    <a:pt x="4756493" y="3381349"/>
                  </a:lnTo>
                  <a:lnTo>
                    <a:pt x="4799101" y="3368090"/>
                  </a:lnTo>
                  <a:lnTo>
                    <a:pt x="4837696" y="3347110"/>
                  </a:lnTo>
                  <a:lnTo>
                    <a:pt x="4871339" y="3319322"/>
                  </a:lnTo>
                  <a:lnTo>
                    <a:pt x="4899114" y="3285680"/>
                  </a:lnTo>
                  <a:lnTo>
                    <a:pt x="4920094" y="3247098"/>
                  </a:lnTo>
                  <a:lnTo>
                    <a:pt x="4933366" y="3204489"/>
                  </a:lnTo>
                  <a:lnTo>
                    <a:pt x="4937988" y="3158782"/>
                  </a:lnTo>
                  <a:lnTo>
                    <a:pt x="4937988" y="227203"/>
                  </a:lnTo>
                  <a:close/>
                </a:path>
                <a:path w="10328910" h="3386454">
                  <a:moveTo>
                    <a:pt x="10328364" y="227203"/>
                  </a:moveTo>
                  <a:lnTo>
                    <a:pt x="10323741" y="181495"/>
                  </a:lnTo>
                  <a:lnTo>
                    <a:pt x="10310470" y="138887"/>
                  </a:lnTo>
                  <a:lnTo>
                    <a:pt x="10289489" y="100291"/>
                  </a:lnTo>
                  <a:lnTo>
                    <a:pt x="10261714" y="66649"/>
                  </a:lnTo>
                  <a:lnTo>
                    <a:pt x="10228072" y="38874"/>
                  </a:lnTo>
                  <a:lnTo>
                    <a:pt x="10189477" y="17894"/>
                  </a:lnTo>
                  <a:lnTo>
                    <a:pt x="10146868" y="4622"/>
                  </a:lnTo>
                  <a:lnTo>
                    <a:pt x="10101161" y="0"/>
                  </a:lnTo>
                  <a:lnTo>
                    <a:pt x="5617578" y="0"/>
                  </a:lnTo>
                  <a:lnTo>
                    <a:pt x="5571871" y="4622"/>
                  </a:lnTo>
                  <a:lnTo>
                    <a:pt x="5529262" y="17894"/>
                  </a:lnTo>
                  <a:lnTo>
                    <a:pt x="5490667" y="38874"/>
                  </a:lnTo>
                  <a:lnTo>
                    <a:pt x="5457025" y="66649"/>
                  </a:lnTo>
                  <a:lnTo>
                    <a:pt x="5429250" y="100291"/>
                  </a:lnTo>
                  <a:lnTo>
                    <a:pt x="5408269" y="138887"/>
                  </a:lnTo>
                  <a:lnTo>
                    <a:pt x="5394998" y="181495"/>
                  </a:lnTo>
                  <a:lnTo>
                    <a:pt x="5390375" y="227203"/>
                  </a:lnTo>
                  <a:lnTo>
                    <a:pt x="5390375" y="3158782"/>
                  </a:lnTo>
                  <a:lnTo>
                    <a:pt x="5394998" y="3204489"/>
                  </a:lnTo>
                  <a:lnTo>
                    <a:pt x="5408269" y="3247098"/>
                  </a:lnTo>
                  <a:lnTo>
                    <a:pt x="5429250" y="3285680"/>
                  </a:lnTo>
                  <a:lnTo>
                    <a:pt x="5457025" y="3319322"/>
                  </a:lnTo>
                  <a:lnTo>
                    <a:pt x="5490667" y="3347110"/>
                  </a:lnTo>
                  <a:lnTo>
                    <a:pt x="5529262" y="3368090"/>
                  </a:lnTo>
                  <a:lnTo>
                    <a:pt x="5571871" y="3381349"/>
                  </a:lnTo>
                  <a:lnTo>
                    <a:pt x="5617578" y="3385985"/>
                  </a:lnTo>
                  <a:lnTo>
                    <a:pt x="10101174" y="3385985"/>
                  </a:lnTo>
                  <a:lnTo>
                    <a:pt x="10146868" y="3381349"/>
                  </a:lnTo>
                  <a:lnTo>
                    <a:pt x="10189477" y="3368090"/>
                  </a:lnTo>
                  <a:lnTo>
                    <a:pt x="10228072" y="3347110"/>
                  </a:lnTo>
                  <a:lnTo>
                    <a:pt x="10261714" y="3319322"/>
                  </a:lnTo>
                  <a:lnTo>
                    <a:pt x="10289489" y="3285680"/>
                  </a:lnTo>
                  <a:lnTo>
                    <a:pt x="10310470" y="3247098"/>
                  </a:lnTo>
                  <a:lnTo>
                    <a:pt x="10323741" y="3204489"/>
                  </a:lnTo>
                  <a:lnTo>
                    <a:pt x="10328364" y="3158782"/>
                  </a:lnTo>
                  <a:lnTo>
                    <a:pt x="10328364" y="227203"/>
                  </a:lnTo>
                  <a:close/>
                </a:path>
              </a:pathLst>
            </a:custGeom>
            <a:solidFill>
              <a:srgbClr val="FDFAFA"/>
            </a:solidFill>
            <a:ln w="3175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15499753" y="2940793"/>
              <a:ext cx="1230630" cy="1230630"/>
            </a:xfrm>
            <a:custGeom>
              <a:avLst/>
              <a:gdLst/>
              <a:ahLst/>
              <a:cxnLst/>
              <a:rect l="l" t="t" r="r" b="b"/>
              <a:pathLst>
                <a:path w="1230630" h="1230629">
                  <a:moveTo>
                    <a:pt x="1150386" y="1230400"/>
                  </a:moveTo>
                  <a:lnTo>
                    <a:pt x="80012" y="1230400"/>
                  </a:lnTo>
                  <a:lnTo>
                    <a:pt x="48910" y="1224098"/>
                  </a:lnTo>
                  <a:lnTo>
                    <a:pt x="23472" y="1206927"/>
                  </a:lnTo>
                  <a:lnTo>
                    <a:pt x="6301" y="1181489"/>
                  </a:lnTo>
                  <a:lnTo>
                    <a:pt x="0" y="1150390"/>
                  </a:lnTo>
                  <a:lnTo>
                    <a:pt x="0" y="80009"/>
                  </a:lnTo>
                  <a:lnTo>
                    <a:pt x="6301" y="48910"/>
                  </a:lnTo>
                  <a:lnTo>
                    <a:pt x="23472" y="23473"/>
                  </a:lnTo>
                  <a:lnTo>
                    <a:pt x="48910" y="6301"/>
                  </a:lnTo>
                  <a:lnTo>
                    <a:pt x="80011" y="0"/>
                  </a:lnTo>
                  <a:lnTo>
                    <a:pt x="1150387" y="0"/>
                  </a:lnTo>
                  <a:lnTo>
                    <a:pt x="1181489" y="6301"/>
                  </a:lnTo>
                  <a:lnTo>
                    <a:pt x="1206926" y="23473"/>
                  </a:lnTo>
                  <a:lnTo>
                    <a:pt x="1224098" y="48910"/>
                  </a:lnTo>
                  <a:lnTo>
                    <a:pt x="1230399" y="80009"/>
                  </a:lnTo>
                  <a:lnTo>
                    <a:pt x="1230399" y="1150390"/>
                  </a:lnTo>
                  <a:lnTo>
                    <a:pt x="1224098" y="1181489"/>
                  </a:lnTo>
                  <a:lnTo>
                    <a:pt x="1206926" y="1206927"/>
                  </a:lnTo>
                  <a:lnTo>
                    <a:pt x="1181489" y="1224098"/>
                  </a:lnTo>
                  <a:lnTo>
                    <a:pt x="1150386" y="1230400"/>
                  </a:lnTo>
                  <a:close/>
                </a:path>
              </a:pathLst>
            </a:custGeom>
            <a:solidFill>
              <a:srgbClr val="8BD9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782416" y="3268827"/>
              <a:ext cx="665480" cy="571500"/>
            </a:xfrm>
            <a:custGeom>
              <a:avLst/>
              <a:gdLst/>
              <a:ahLst/>
              <a:cxnLst/>
              <a:rect l="l" t="t" r="r" b="b"/>
              <a:pathLst>
                <a:path w="665480" h="571500">
                  <a:moveTo>
                    <a:pt x="423151" y="302260"/>
                  </a:moveTo>
                  <a:lnTo>
                    <a:pt x="362699" y="302260"/>
                  </a:lnTo>
                  <a:lnTo>
                    <a:pt x="362699" y="241808"/>
                  </a:lnTo>
                  <a:lnTo>
                    <a:pt x="302247" y="241808"/>
                  </a:lnTo>
                  <a:lnTo>
                    <a:pt x="302247" y="302260"/>
                  </a:lnTo>
                  <a:lnTo>
                    <a:pt x="241795" y="302260"/>
                  </a:lnTo>
                  <a:lnTo>
                    <a:pt x="241795" y="362712"/>
                  </a:lnTo>
                  <a:lnTo>
                    <a:pt x="302247" y="362712"/>
                  </a:lnTo>
                  <a:lnTo>
                    <a:pt x="302247" y="423164"/>
                  </a:lnTo>
                  <a:lnTo>
                    <a:pt x="362699" y="423164"/>
                  </a:lnTo>
                  <a:lnTo>
                    <a:pt x="362699" y="362712"/>
                  </a:lnTo>
                  <a:lnTo>
                    <a:pt x="423151" y="362712"/>
                  </a:lnTo>
                  <a:lnTo>
                    <a:pt x="423151" y="302260"/>
                  </a:lnTo>
                  <a:close/>
                </a:path>
                <a:path w="665480" h="571500">
                  <a:moveTo>
                    <a:pt x="664959" y="181356"/>
                  </a:moveTo>
                  <a:lnTo>
                    <a:pt x="638403" y="117233"/>
                  </a:lnTo>
                  <a:lnTo>
                    <a:pt x="604507" y="96786"/>
                  </a:lnTo>
                  <a:lnTo>
                    <a:pt x="604507" y="181356"/>
                  </a:lnTo>
                  <a:lnTo>
                    <a:pt x="604507" y="483616"/>
                  </a:lnTo>
                  <a:lnTo>
                    <a:pt x="602132" y="495376"/>
                  </a:lnTo>
                  <a:lnTo>
                    <a:pt x="595655" y="504990"/>
                  </a:lnTo>
                  <a:lnTo>
                    <a:pt x="586041" y="511467"/>
                  </a:lnTo>
                  <a:lnTo>
                    <a:pt x="574281" y="513842"/>
                  </a:lnTo>
                  <a:lnTo>
                    <a:pt x="90678" y="513842"/>
                  </a:lnTo>
                  <a:lnTo>
                    <a:pt x="78905" y="511467"/>
                  </a:lnTo>
                  <a:lnTo>
                    <a:pt x="69303" y="504990"/>
                  </a:lnTo>
                  <a:lnTo>
                    <a:pt x="62826" y="495376"/>
                  </a:lnTo>
                  <a:lnTo>
                    <a:pt x="60452" y="483616"/>
                  </a:lnTo>
                  <a:lnTo>
                    <a:pt x="60452" y="181356"/>
                  </a:lnTo>
                  <a:lnTo>
                    <a:pt x="62826" y="169595"/>
                  </a:lnTo>
                  <a:lnTo>
                    <a:pt x="69303" y="159981"/>
                  </a:lnTo>
                  <a:lnTo>
                    <a:pt x="78905" y="153504"/>
                  </a:lnTo>
                  <a:lnTo>
                    <a:pt x="90678" y="151130"/>
                  </a:lnTo>
                  <a:lnTo>
                    <a:pt x="574281" y="151130"/>
                  </a:lnTo>
                  <a:lnTo>
                    <a:pt x="586041" y="153504"/>
                  </a:lnTo>
                  <a:lnTo>
                    <a:pt x="595655" y="159981"/>
                  </a:lnTo>
                  <a:lnTo>
                    <a:pt x="602132" y="169595"/>
                  </a:lnTo>
                  <a:lnTo>
                    <a:pt x="604507" y="181356"/>
                  </a:lnTo>
                  <a:lnTo>
                    <a:pt x="604507" y="96786"/>
                  </a:lnTo>
                  <a:lnTo>
                    <a:pt x="574281" y="90678"/>
                  </a:lnTo>
                  <a:lnTo>
                    <a:pt x="483603" y="90678"/>
                  </a:lnTo>
                  <a:lnTo>
                    <a:pt x="483603" y="75565"/>
                  </a:lnTo>
                  <a:lnTo>
                    <a:pt x="477672" y="46151"/>
                  </a:lnTo>
                  <a:lnTo>
                    <a:pt x="461467" y="22136"/>
                  </a:lnTo>
                  <a:lnTo>
                    <a:pt x="437451" y="5943"/>
                  </a:lnTo>
                  <a:lnTo>
                    <a:pt x="423151" y="3060"/>
                  </a:lnTo>
                  <a:lnTo>
                    <a:pt x="423151" y="67221"/>
                  </a:lnTo>
                  <a:lnTo>
                    <a:pt x="423151" y="90678"/>
                  </a:lnTo>
                  <a:lnTo>
                    <a:pt x="241795" y="90678"/>
                  </a:lnTo>
                  <a:lnTo>
                    <a:pt x="241795" y="67221"/>
                  </a:lnTo>
                  <a:lnTo>
                    <a:pt x="248564" y="60452"/>
                  </a:lnTo>
                  <a:lnTo>
                    <a:pt x="256908" y="60452"/>
                  </a:lnTo>
                  <a:lnTo>
                    <a:pt x="416382" y="60452"/>
                  </a:lnTo>
                  <a:lnTo>
                    <a:pt x="423151" y="67221"/>
                  </a:lnTo>
                  <a:lnTo>
                    <a:pt x="423151" y="3060"/>
                  </a:lnTo>
                  <a:lnTo>
                    <a:pt x="408038" y="0"/>
                  </a:lnTo>
                  <a:lnTo>
                    <a:pt x="256908" y="0"/>
                  </a:lnTo>
                  <a:lnTo>
                    <a:pt x="227495" y="5943"/>
                  </a:lnTo>
                  <a:lnTo>
                    <a:pt x="203479" y="22136"/>
                  </a:lnTo>
                  <a:lnTo>
                    <a:pt x="187286" y="46151"/>
                  </a:lnTo>
                  <a:lnTo>
                    <a:pt x="181343" y="75565"/>
                  </a:lnTo>
                  <a:lnTo>
                    <a:pt x="181343" y="90678"/>
                  </a:lnTo>
                  <a:lnTo>
                    <a:pt x="90678" y="90678"/>
                  </a:lnTo>
                  <a:lnTo>
                    <a:pt x="55372" y="97802"/>
                  </a:lnTo>
                  <a:lnTo>
                    <a:pt x="26555" y="117233"/>
                  </a:lnTo>
                  <a:lnTo>
                    <a:pt x="7124" y="146062"/>
                  </a:lnTo>
                  <a:lnTo>
                    <a:pt x="0" y="181356"/>
                  </a:lnTo>
                  <a:lnTo>
                    <a:pt x="0" y="483616"/>
                  </a:lnTo>
                  <a:lnTo>
                    <a:pt x="7124" y="518909"/>
                  </a:lnTo>
                  <a:lnTo>
                    <a:pt x="26555" y="547738"/>
                  </a:lnTo>
                  <a:lnTo>
                    <a:pt x="55372" y="567169"/>
                  </a:lnTo>
                  <a:lnTo>
                    <a:pt x="76758" y="571487"/>
                  </a:lnTo>
                  <a:lnTo>
                    <a:pt x="588187" y="571487"/>
                  </a:lnTo>
                  <a:lnTo>
                    <a:pt x="638403" y="547738"/>
                  </a:lnTo>
                  <a:lnTo>
                    <a:pt x="658863" y="513842"/>
                  </a:lnTo>
                  <a:lnTo>
                    <a:pt x="664959" y="483616"/>
                  </a:lnTo>
                  <a:lnTo>
                    <a:pt x="664959" y="1813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162800" y="2543083"/>
            <a:ext cx="7669742" cy="194110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100"/>
              </a:lnSpc>
              <a:spcBef>
                <a:spcPts val="95"/>
              </a:spcBef>
            </a:pPr>
            <a:r>
              <a:rPr sz="5600" spc="-5" dirty="0">
                <a:solidFill>
                  <a:srgbClr val="FFFFFF"/>
                </a:solidFill>
              </a:rPr>
              <a:t>How</a:t>
            </a:r>
            <a:r>
              <a:rPr sz="5600" spc="-10" dirty="0">
                <a:solidFill>
                  <a:srgbClr val="FFFFFF"/>
                </a:solidFill>
              </a:rPr>
              <a:t> </a:t>
            </a:r>
            <a:r>
              <a:rPr sz="5600" spc="-30" dirty="0">
                <a:solidFill>
                  <a:srgbClr val="FFFFFF"/>
                </a:solidFill>
              </a:rPr>
              <a:t>to</a:t>
            </a:r>
            <a:r>
              <a:rPr sz="5600" spc="-10" dirty="0">
                <a:solidFill>
                  <a:srgbClr val="FFFFFF"/>
                </a:solidFill>
              </a:rPr>
              <a:t> identify </a:t>
            </a:r>
            <a:r>
              <a:rPr sz="5600" spc="15" dirty="0">
                <a:solidFill>
                  <a:srgbClr val="FFFFFF"/>
                </a:solidFill>
              </a:rPr>
              <a:t>if </a:t>
            </a:r>
            <a:r>
              <a:rPr sz="5600" spc="20" dirty="0">
                <a:solidFill>
                  <a:srgbClr val="FFFFFF"/>
                </a:solidFill>
              </a:rPr>
              <a:t> someone</a:t>
            </a:r>
            <a:r>
              <a:rPr sz="5600" spc="-35" dirty="0">
                <a:solidFill>
                  <a:srgbClr val="FFFFFF"/>
                </a:solidFill>
              </a:rPr>
              <a:t> </a:t>
            </a:r>
            <a:r>
              <a:rPr sz="5600" spc="-15" dirty="0">
                <a:solidFill>
                  <a:srgbClr val="FFFFFF"/>
                </a:solidFill>
              </a:rPr>
              <a:t>is</a:t>
            </a:r>
            <a:r>
              <a:rPr lang="en-IN" sz="5600" spc="-30" dirty="0">
                <a:solidFill>
                  <a:srgbClr val="FFFFFF"/>
                </a:solidFill>
              </a:rPr>
              <a:t> drowning ?</a:t>
            </a:r>
            <a:endParaRPr sz="5600" dirty="0"/>
          </a:p>
        </p:txBody>
      </p:sp>
      <p:sp>
        <p:nvSpPr>
          <p:cNvPr id="10" name="object 10"/>
          <p:cNvSpPr txBox="1"/>
          <p:nvPr/>
        </p:nvSpPr>
        <p:spPr>
          <a:xfrm>
            <a:off x="789821" y="6365996"/>
            <a:ext cx="4541704" cy="3622915"/>
          </a:xfrm>
          <a:prstGeom prst="rect">
            <a:avLst/>
          </a:prstGeom>
        </p:spPr>
        <p:txBody>
          <a:bodyPr vert="horz" wrap="square" lIns="0" tIns="494665" rIns="0" bIns="0" rtlCol="0">
            <a:spAutoFit/>
          </a:bodyPr>
          <a:lstStyle/>
          <a:p>
            <a:pPr marL="12700" marR="108585">
              <a:lnSpc>
                <a:spcPct val="115399"/>
              </a:lnSpc>
              <a:spcBef>
                <a:spcPts val="1370"/>
              </a:spcBef>
            </a:pPr>
            <a:r>
              <a:rPr lang="en-IN" sz="2400" b="1" spc="-25" dirty="0">
                <a:solidFill>
                  <a:srgbClr val="295773"/>
                </a:solidFill>
                <a:latin typeface="Roboto"/>
                <a:cs typeface="Roboto"/>
              </a:rPr>
              <a:t>Silent: </a:t>
            </a:r>
            <a:r>
              <a:rPr lang="en-US" sz="2400" b="1" spc="-25" dirty="0">
                <a:solidFill>
                  <a:srgbClr val="295773"/>
                </a:solidFill>
                <a:latin typeface="Roboto"/>
                <a:cs typeface="Roboto"/>
              </a:rPr>
              <a:t>There’s no spare breath to call for help.</a:t>
            </a:r>
          </a:p>
          <a:p>
            <a:pPr marL="12700" marR="108585">
              <a:lnSpc>
                <a:spcPct val="115399"/>
              </a:lnSpc>
              <a:spcBef>
                <a:spcPts val="1370"/>
              </a:spcBef>
            </a:pPr>
            <a:r>
              <a:rPr lang="en-IN" sz="2400" b="1" spc="-25" dirty="0">
                <a:solidFill>
                  <a:srgbClr val="295773"/>
                </a:solidFill>
                <a:latin typeface="Roboto"/>
                <a:cs typeface="Roboto"/>
              </a:rPr>
              <a:t>Bobbing up and down: </a:t>
            </a:r>
            <a:r>
              <a:rPr lang="en-US" sz="2400" b="1" spc="-25" dirty="0">
                <a:solidFill>
                  <a:srgbClr val="295773"/>
                </a:solidFill>
                <a:latin typeface="Roboto"/>
                <a:cs typeface="Roboto"/>
              </a:rPr>
              <a:t>Their mouth could dip below the water’s surface, pop up just enough to breathe, and sink back down.</a:t>
            </a:r>
            <a:endParaRPr sz="2400" b="1" spc="-25" dirty="0">
              <a:solidFill>
                <a:srgbClr val="295773"/>
              </a:solidFill>
              <a:latin typeface="Roboto"/>
              <a:cs typeface="Robo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59146" y="6994655"/>
            <a:ext cx="4814577" cy="2954142"/>
          </a:xfrm>
          <a:prstGeom prst="rect">
            <a:avLst/>
          </a:prstGeom>
        </p:spPr>
        <p:txBody>
          <a:bodyPr vert="horz" wrap="square" lIns="0" tIns="494665" rIns="0" bIns="0" rtlCol="0">
            <a:spAutoFit/>
          </a:bodyPr>
          <a:lstStyle/>
          <a:p>
            <a:pPr marL="212090" algn="ctr">
              <a:spcBef>
                <a:spcPts val="3895"/>
              </a:spcBef>
            </a:pPr>
            <a:r>
              <a:rPr lang="en-US" sz="2400" b="1" spc="-25" dirty="0">
                <a:solidFill>
                  <a:srgbClr val="295773"/>
                </a:solidFill>
                <a:latin typeface="Roboto"/>
                <a:cs typeface="Roboto"/>
              </a:rPr>
              <a:t>Stiff-armed: Instead of waving for help, someone who's drowning may have their arms out to the side. They most likely can't reach out to grab a life preserver.</a:t>
            </a:r>
          </a:p>
          <a:p>
            <a:pPr marL="12700" marR="5080">
              <a:lnSpc>
                <a:spcPct val="115399"/>
              </a:lnSpc>
              <a:spcBef>
                <a:spcPts val="1370"/>
              </a:spcBef>
            </a:pPr>
            <a:endParaRPr sz="2600" dirty="0">
              <a:latin typeface="Roboto"/>
              <a:cs typeface="Roboto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D31F22A-BCA0-B0BC-9941-7580E315C2B4}"/>
              </a:ext>
            </a:extLst>
          </p:cNvPr>
          <p:cNvSpPr/>
          <p:nvPr/>
        </p:nvSpPr>
        <p:spPr>
          <a:xfrm>
            <a:off x="11506200" y="6672772"/>
            <a:ext cx="5410200" cy="3499927"/>
          </a:xfrm>
          <a:prstGeom prst="round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pc="-25" dirty="0">
                <a:solidFill>
                  <a:srgbClr val="295773"/>
                </a:solidFill>
                <a:latin typeface="Roboto"/>
                <a:cs typeface="Roboto"/>
              </a:rPr>
              <a:t>Still: Their body could be straight up and down, almost like they're standing in the water. You won't see kicking or flailing.</a:t>
            </a:r>
          </a:p>
          <a:p>
            <a:pPr algn="ctr"/>
            <a:endParaRPr lang="en-IN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9140580-4A6E-7BAC-9127-0FD6479B82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4400" y="114300"/>
            <a:ext cx="2865599" cy="1627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1447800" y="4348570"/>
            <a:ext cx="18897600" cy="158985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5915" marR="5080" indent="911860" algn="l">
              <a:lnSpc>
                <a:spcPct val="116399"/>
              </a:lnSpc>
              <a:spcBef>
                <a:spcPts val="105"/>
              </a:spcBef>
            </a:pPr>
            <a:r>
              <a:rPr lang="en-IN" spc="15" dirty="0"/>
              <a:t>Major Causes</a:t>
            </a:r>
            <a:r>
              <a:rPr spc="-20" dirty="0"/>
              <a:t> </a:t>
            </a:r>
            <a:r>
              <a:rPr spc="45" dirty="0"/>
              <a:t>of</a:t>
            </a:r>
            <a:r>
              <a:rPr spc="-20" dirty="0"/>
              <a:t> </a:t>
            </a:r>
            <a:r>
              <a:rPr lang="en-IN" spc="-20" dirty="0"/>
              <a:t>Drowning</a:t>
            </a:r>
            <a:endParaRPr spc="2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C76182-0DC0-BD0A-6DA5-6EB1EB98D9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4400" y="114300"/>
            <a:ext cx="2865599" cy="1627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323896" y="6407153"/>
            <a:ext cx="3816350" cy="2916824"/>
          </a:xfrm>
          <a:prstGeom prst="rect">
            <a:avLst/>
          </a:prstGeom>
        </p:spPr>
        <p:txBody>
          <a:bodyPr vert="horz" wrap="square" lIns="0" tIns="32639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2570"/>
              </a:spcBef>
            </a:pPr>
            <a:r>
              <a:rPr sz="3900" b="1" spc="-5" dirty="0">
                <a:solidFill>
                  <a:srgbClr val="8BD9A6"/>
                </a:solidFill>
                <a:latin typeface="Roboto"/>
                <a:cs typeface="Roboto"/>
              </a:rPr>
              <a:t>01.</a:t>
            </a:r>
            <a:endParaRPr sz="3900" dirty="0">
              <a:latin typeface="Roboto"/>
              <a:cs typeface="Roboto"/>
            </a:endParaRPr>
          </a:p>
          <a:p>
            <a:pPr marL="12700" marR="465455">
              <a:lnSpc>
                <a:spcPct val="116700"/>
              </a:lnSpc>
              <a:spcBef>
                <a:spcPts val="1300"/>
              </a:spcBef>
            </a:pPr>
            <a:r>
              <a:rPr lang="en-US" sz="3000" b="1" dirty="0">
                <a:solidFill>
                  <a:srgbClr val="017353"/>
                </a:solidFill>
                <a:latin typeface="Roboto"/>
                <a:cs typeface="Roboto"/>
              </a:rPr>
              <a:t>Not being able to swim</a:t>
            </a:r>
          </a:p>
          <a:p>
            <a:pPr marL="12700" marR="465455">
              <a:lnSpc>
                <a:spcPct val="116700"/>
              </a:lnSpc>
              <a:spcBef>
                <a:spcPts val="1300"/>
              </a:spcBef>
            </a:pPr>
            <a:endParaRPr sz="3000" dirty="0">
              <a:latin typeface="Roboto"/>
              <a:cs typeface="Robo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96082" y="1195794"/>
            <a:ext cx="4005579" cy="16065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</a:pPr>
            <a:r>
              <a:rPr lang="en-US" sz="3000" b="1" dirty="0">
                <a:solidFill>
                  <a:srgbClr val="017353"/>
                </a:solidFill>
                <a:latin typeface="Roboto"/>
                <a:cs typeface="Roboto"/>
              </a:rPr>
              <a:t>No barriers around the water activity areas.</a:t>
            </a:r>
          </a:p>
          <a:p>
            <a:pPr marL="12700" marR="5080">
              <a:lnSpc>
                <a:spcPct val="116700"/>
              </a:lnSpc>
              <a:spcBef>
                <a:spcPts val="95"/>
              </a:spcBef>
            </a:pPr>
            <a:r>
              <a:rPr lang="en-IN" sz="3000" b="1" dirty="0">
                <a:solidFill>
                  <a:srgbClr val="017353"/>
                </a:solidFill>
                <a:latin typeface="Roboto"/>
                <a:cs typeface="Roboto"/>
              </a:rPr>
              <a:t>Lack of supervision.</a:t>
            </a:r>
            <a:endParaRPr sz="3000" b="1" dirty="0">
              <a:solidFill>
                <a:srgbClr val="017353"/>
              </a:solidFill>
              <a:latin typeface="Roboto"/>
              <a:cs typeface="Robo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430356" y="6362413"/>
            <a:ext cx="3917315" cy="2332690"/>
          </a:xfrm>
          <a:prstGeom prst="rect">
            <a:avLst/>
          </a:prstGeom>
        </p:spPr>
        <p:txBody>
          <a:bodyPr vert="horz" wrap="square" lIns="0" tIns="283210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2230"/>
              </a:spcBef>
            </a:pPr>
            <a:r>
              <a:rPr lang="en-IN" sz="3900" b="1" spc="-5" dirty="0">
                <a:solidFill>
                  <a:srgbClr val="8BD9A6"/>
                </a:solidFill>
                <a:latin typeface="Roboto"/>
                <a:cs typeface="Roboto"/>
              </a:rPr>
              <a:t>		</a:t>
            </a:r>
            <a:r>
              <a:rPr sz="3900" b="1" spc="-5" dirty="0">
                <a:solidFill>
                  <a:srgbClr val="8BD9A6"/>
                </a:solidFill>
                <a:latin typeface="Roboto"/>
                <a:cs typeface="Roboto"/>
              </a:rPr>
              <a:t>03.</a:t>
            </a:r>
            <a:endParaRPr sz="3900" dirty="0">
              <a:latin typeface="Roboto"/>
              <a:cs typeface="Roboto"/>
            </a:endParaRPr>
          </a:p>
          <a:p>
            <a:pPr marL="12700" marR="35560">
              <a:spcBef>
                <a:spcPts val="3579"/>
              </a:spcBef>
            </a:pPr>
            <a:r>
              <a:rPr lang="en-US" sz="3000" b="1" dirty="0">
                <a:solidFill>
                  <a:srgbClr val="017353"/>
                </a:solidFill>
                <a:latin typeface="Roboto"/>
                <a:cs typeface="Roboto"/>
              </a:rPr>
              <a:t>Failure to wear life jackets.</a:t>
            </a:r>
            <a:endParaRPr sz="3000" b="1" dirty="0">
              <a:solidFill>
                <a:srgbClr val="017353"/>
              </a:solidFill>
              <a:latin typeface="Roboto"/>
              <a:cs typeface="Roboto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948193" y="506911"/>
            <a:ext cx="738505" cy="621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900" spc="-5" dirty="0">
                <a:solidFill>
                  <a:srgbClr val="8BD9A6"/>
                </a:solidFill>
              </a:rPr>
              <a:t>02.</a:t>
            </a:r>
            <a:endParaRPr sz="39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621ACF1-2285-4158-6759-20041BD631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28" r="13194"/>
          <a:stretch/>
        </p:blipFill>
        <p:spPr>
          <a:xfrm>
            <a:off x="4165525" y="6186437"/>
            <a:ext cx="5066739" cy="38589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34AED2B-3DC8-674B-0D48-E6E72ADEB8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62" y="194161"/>
            <a:ext cx="3894618" cy="585656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526DFD-2C88-4F24-ACBE-FB9763C356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363" y="367905"/>
            <a:ext cx="7256166" cy="4081593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5799683" y="963725"/>
            <a:ext cx="3816350" cy="156773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105"/>
              </a:spcBef>
            </a:pPr>
            <a:r>
              <a:rPr sz="3900" b="1" spc="-5" dirty="0">
                <a:solidFill>
                  <a:srgbClr val="8BD9A6"/>
                </a:solidFill>
                <a:latin typeface="Roboto"/>
                <a:cs typeface="Roboto"/>
              </a:rPr>
              <a:t>04.</a:t>
            </a:r>
            <a:endParaRPr sz="3900" dirty="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3579"/>
              </a:spcBef>
            </a:pPr>
            <a:r>
              <a:rPr lang="en-IN" sz="3000" b="1" dirty="0">
                <a:solidFill>
                  <a:srgbClr val="017353"/>
                </a:solidFill>
                <a:latin typeface="Roboto"/>
                <a:cs typeface="Roboto"/>
              </a:rPr>
              <a:t>Alcohol use.</a:t>
            </a:r>
            <a:endParaRPr sz="3000" b="1" dirty="0">
              <a:solidFill>
                <a:srgbClr val="017353"/>
              </a:solidFill>
              <a:latin typeface="Roboto"/>
              <a:cs typeface="Roboto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0B10DA5-77AB-8CAD-8257-DD95D53FF11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5" r="17334"/>
          <a:stretch/>
        </p:blipFill>
        <p:spPr>
          <a:xfrm>
            <a:off x="12943325" y="6253274"/>
            <a:ext cx="5134921" cy="37163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95800" y="4285893"/>
            <a:ext cx="8873490" cy="1715213"/>
          </a:xfrm>
          <a:prstGeom prst="rect">
            <a:avLst/>
          </a:prstGeom>
        </p:spPr>
        <p:txBody>
          <a:bodyPr vert="horz" wrap="square" lIns="0" tIns="2508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975"/>
              </a:spcBef>
            </a:pPr>
            <a:r>
              <a:rPr spc="-60" dirty="0"/>
              <a:t>What</a:t>
            </a:r>
            <a:r>
              <a:rPr spc="-30" dirty="0"/>
              <a:t> </a:t>
            </a:r>
            <a:r>
              <a:rPr spc="-50" dirty="0"/>
              <a:t>to</a:t>
            </a:r>
            <a:r>
              <a:rPr lang="en-IN" spc="-25" dirty="0"/>
              <a:t> </a:t>
            </a:r>
            <a:r>
              <a:rPr lang="en-IN" spc="-10" dirty="0"/>
              <a:t>do?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FC1E3C-C9F4-1E59-BD9D-E82CC85DC1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4400" y="114300"/>
            <a:ext cx="2865599" cy="1627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4">
            <a:extLst>
              <a:ext uri="{FF2B5EF4-FFF2-40B4-BE49-F238E27FC236}">
                <a16:creationId xmlns:a16="http://schemas.microsoft.com/office/drawing/2014/main" id="{8195BEF3-F63A-FB2C-5712-814D80EBB7C7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01735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B2CE6-DA8D-4446-6126-9A72FFDACF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1000" y="1696402"/>
            <a:ext cx="8229600" cy="3447098"/>
          </a:xfrm>
        </p:spPr>
        <p:txBody>
          <a:bodyPr/>
          <a:lstStyle/>
          <a:p>
            <a:r>
              <a:rPr lang="en-IN" sz="3200" b="1" spc="-60" dirty="0">
                <a:solidFill>
                  <a:schemeClr val="bg1"/>
                </a:solidFill>
                <a:latin typeface="Roboto"/>
                <a:ea typeface="+mj-ea"/>
                <a:cs typeface="Roboto"/>
              </a:rPr>
              <a:t>Call for Emergency medical Help when - </a:t>
            </a:r>
          </a:p>
          <a:p>
            <a:r>
              <a:rPr lang="en-US" sz="3200" spc="-60" dirty="0">
                <a:solidFill>
                  <a:schemeClr val="bg1"/>
                </a:solidFill>
                <a:latin typeface="Roboto"/>
                <a:ea typeface="+mj-ea"/>
                <a:cs typeface="Roboto"/>
              </a:rPr>
              <a:t>- Someone is drowning.</a:t>
            </a:r>
          </a:p>
          <a:p>
            <a:r>
              <a:rPr lang="en-US" sz="3200" spc="-60" dirty="0">
                <a:solidFill>
                  <a:schemeClr val="bg1"/>
                </a:solidFill>
                <a:latin typeface="Roboto"/>
                <a:ea typeface="+mj-ea"/>
                <a:cs typeface="Roboto"/>
              </a:rPr>
              <a:t>- A child is having problems breathing or has stopped breathing as a result of being underwater. (Remember, children can drown in as little as 1 inch of water.)</a:t>
            </a:r>
          </a:p>
          <a:p>
            <a:r>
              <a:rPr lang="en-US" sz="3200" spc="-60" dirty="0">
                <a:solidFill>
                  <a:schemeClr val="bg1"/>
                </a:solidFill>
                <a:latin typeface="Roboto"/>
                <a:ea typeface="+mj-ea"/>
                <a:cs typeface="Roboto"/>
              </a:rPr>
              <a:t>- A child had a near-drowning incident.</a:t>
            </a:r>
            <a:endParaRPr lang="en-IN" sz="3200" spc="-60" dirty="0">
              <a:solidFill>
                <a:schemeClr val="bg1"/>
              </a:solidFill>
              <a:latin typeface="Roboto"/>
              <a:ea typeface="+mj-ea"/>
              <a:cs typeface="Roboto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81055F-5E2F-9250-6207-8FD992B15E35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9547860" y="1673542"/>
            <a:ext cx="7955280" cy="8371523"/>
          </a:xfrm>
        </p:spPr>
        <p:txBody>
          <a:bodyPr/>
          <a:lstStyle/>
          <a:p>
            <a:r>
              <a:rPr lang="en-IN" sz="3200" b="1" spc="-60" dirty="0">
                <a:solidFill>
                  <a:schemeClr val="bg1"/>
                </a:solidFill>
                <a:latin typeface="Roboto"/>
                <a:ea typeface="+mj-ea"/>
                <a:cs typeface="Roboto"/>
              </a:rPr>
              <a:t>First aid for drowning :</a:t>
            </a:r>
          </a:p>
          <a:p>
            <a:pPr marL="514350" indent="-514350">
              <a:buAutoNum type="arabicPeriod"/>
            </a:pPr>
            <a:r>
              <a:rPr lang="en-IN" sz="3200" spc="-60" dirty="0">
                <a:solidFill>
                  <a:schemeClr val="bg1"/>
                </a:solidFill>
                <a:latin typeface="Roboto"/>
                <a:ea typeface="+mj-ea"/>
                <a:cs typeface="Roboto"/>
              </a:rPr>
              <a:t>Call for Emergency medical services and until they arrive,</a:t>
            </a:r>
          </a:p>
          <a:p>
            <a:pPr marL="514350" indent="-514350">
              <a:buAutoNum type="arabicPeriod"/>
            </a:pPr>
            <a:r>
              <a:rPr lang="en-IN" sz="3200" b="1" spc="-60" dirty="0">
                <a:solidFill>
                  <a:schemeClr val="bg1"/>
                </a:solidFill>
                <a:latin typeface="Roboto"/>
                <a:ea typeface="+mj-ea"/>
                <a:cs typeface="Roboto"/>
              </a:rPr>
              <a:t>Move the person </a:t>
            </a:r>
            <a:r>
              <a:rPr lang="en-IN" sz="3200" spc="-60" dirty="0">
                <a:solidFill>
                  <a:schemeClr val="bg1"/>
                </a:solidFill>
                <a:latin typeface="Roboto"/>
                <a:ea typeface="+mj-ea"/>
                <a:cs typeface="Roboto"/>
              </a:rPr>
              <a:t>– Quickly and Safely move the person out of water.</a:t>
            </a:r>
          </a:p>
          <a:p>
            <a:pPr marL="514350" indent="-514350">
              <a:buAutoNum type="arabicPeriod"/>
            </a:pPr>
            <a:r>
              <a:rPr lang="en-IN" sz="3200" b="1" spc="-60" dirty="0">
                <a:solidFill>
                  <a:schemeClr val="bg1"/>
                </a:solidFill>
                <a:latin typeface="Roboto"/>
                <a:ea typeface="+mj-ea"/>
                <a:cs typeface="Roboto"/>
              </a:rPr>
              <a:t>Check to see if they’re conscious</a:t>
            </a:r>
            <a:r>
              <a:rPr lang="en-IN" sz="3200" spc="-60" dirty="0">
                <a:solidFill>
                  <a:schemeClr val="bg1"/>
                </a:solidFill>
                <a:latin typeface="Roboto"/>
                <a:ea typeface="+mj-ea"/>
                <a:cs typeface="Roboto"/>
              </a:rPr>
              <a:t> – Tap the shoulder and shout.</a:t>
            </a:r>
          </a:p>
          <a:p>
            <a:pPr marL="514350" indent="-514350">
              <a:buAutoNum type="arabicPeriod"/>
            </a:pPr>
            <a:r>
              <a:rPr lang="en-IN" sz="3200" spc="-60" dirty="0">
                <a:solidFill>
                  <a:schemeClr val="bg1"/>
                </a:solidFill>
                <a:latin typeface="Roboto"/>
                <a:ea typeface="+mj-ea"/>
                <a:cs typeface="Roboto"/>
              </a:rPr>
              <a:t>If they don’t respond, place them on their back.</a:t>
            </a:r>
          </a:p>
          <a:p>
            <a:pPr marL="514350" indent="-514350">
              <a:buAutoNum type="arabicPeriod"/>
            </a:pPr>
            <a:r>
              <a:rPr lang="en-IN" sz="3200" b="1" spc="-60" dirty="0">
                <a:solidFill>
                  <a:schemeClr val="bg1"/>
                </a:solidFill>
                <a:latin typeface="Roboto"/>
                <a:ea typeface="+mj-ea"/>
                <a:cs typeface="Roboto"/>
              </a:rPr>
              <a:t>Start CPR </a:t>
            </a:r>
            <a:r>
              <a:rPr lang="en-IN" sz="3200" spc="-60" dirty="0">
                <a:solidFill>
                  <a:schemeClr val="bg1"/>
                </a:solidFill>
                <a:latin typeface="Roboto"/>
                <a:ea typeface="+mj-ea"/>
                <a:cs typeface="Roboto"/>
              </a:rPr>
              <a:t>– Follow </a:t>
            </a:r>
            <a:r>
              <a:rPr lang="en-IN" sz="3200" b="1" spc="-60" dirty="0">
                <a:solidFill>
                  <a:schemeClr val="bg1"/>
                </a:solidFill>
                <a:latin typeface="Roboto"/>
                <a:ea typeface="+mj-ea"/>
                <a:cs typeface="Roboto"/>
              </a:rPr>
              <a:t>ABC (Airway – Breathing - Circulation) </a:t>
            </a:r>
            <a:r>
              <a:rPr lang="en-IN" sz="3200" spc="-60" dirty="0">
                <a:solidFill>
                  <a:schemeClr val="bg1"/>
                </a:solidFill>
                <a:latin typeface="Roboto"/>
                <a:ea typeface="+mj-ea"/>
                <a:cs typeface="Roboto"/>
              </a:rPr>
              <a:t>sequence starting with 5 initial rescue breaths and 30 chest compressions.</a:t>
            </a:r>
          </a:p>
          <a:p>
            <a:pPr marL="514350" indent="-514350">
              <a:buAutoNum type="arabicPeriod"/>
            </a:pPr>
            <a:r>
              <a:rPr lang="en-IN" sz="3200" spc="-60" dirty="0">
                <a:solidFill>
                  <a:schemeClr val="bg1"/>
                </a:solidFill>
                <a:latin typeface="Roboto"/>
                <a:ea typeface="+mj-ea"/>
                <a:cs typeface="Roboto"/>
              </a:rPr>
              <a:t>Continue this until Signs of life reappear, Rescuer becomes exhausted or Advanced life support becomes available.</a:t>
            </a:r>
          </a:p>
          <a:p>
            <a:endParaRPr lang="en-IN" sz="3200" b="1" spc="-60" dirty="0">
              <a:solidFill>
                <a:schemeClr val="bg1"/>
              </a:solidFill>
              <a:latin typeface="Roboto"/>
              <a:ea typeface="+mj-ea"/>
              <a:cs typeface="Roboto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8281C9-2514-AC91-4ADD-E8406C9877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4400" y="114300"/>
            <a:ext cx="2865599" cy="16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34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4">
            <a:extLst>
              <a:ext uri="{FF2B5EF4-FFF2-40B4-BE49-F238E27FC236}">
                <a16:creationId xmlns:a16="http://schemas.microsoft.com/office/drawing/2014/main" id="{8195BEF3-F63A-FB2C-5712-814D80EBB7C7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01735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81055F-5E2F-9250-6207-8FD992B15E35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838200" y="876300"/>
            <a:ext cx="16535400" cy="5416868"/>
          </a:xfrm>
        </p:spPr>
        <p:txBody>
          <a:bodyPr/>
          <a:lstStyle/>
          <a:p>
            <a:pPr algn="ctr"/>
            <a:r>
              <a:rPr lang="en-IN" sz="4400" b="1" spc="-60" dirty="0">
                <a:solidFill>
                  <a:schemeClr val="bg1"/>
                </a:solidFill>
                <a:latin typeface="Roboto"/>
                <a:ea typeface="+mj-ea"/>
                <a:cs typeface="Roboto"/>
              </a:rPr>
              <a:t>ASSESSMENT</a:t>
            </a:r>
          </a:p>
          <a:p>
            <a:pPr algn="ctr"/>
            <a:endParaRPr lang="en-IN" sz="4400" b="1" spc="-60" dirty="0">
              <a:solidFill>
                <a:schemeClr val="bg1"/>
              </a:solidFill>
              <a:latin typeface="Roboto"/>
              <a:ea typeface="+mj-ea"/>
              <a:cs typeface="Roboto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sz="2400" b="0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Which of the following is a common sign that someone may be drowning?</a:t>
            </a:r>
          </a:p>
          <a:p>
            <a:pPr marL="1200150" lvl="1" indent="-742950" algn="l">
              <a:buFont typeface="+mj-lt"/>
              <a:buAutoNum type="alphaLcParenR"/>
            </a:pPr>
            <a:r>
              <a:rPr lang="en-US" sz="2400" b="0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Loud shouting for help</a:t>
            </a:r>
          </a:p>
          <a:p>
            <a:pPr marL="1200150" lvl="1" indent="-742950" algn="l">
              <a:buFont typeface="+mj-lt"/>
              <a:buAutoNum type="alphaLcParenR"/>
            </a:pPr>
            <a:r>
              <a:rPr lang="en-US" sz="2400" b="0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Treading water with ease</a:t>
            </a:r>
          </a:p>
          <a:p>
            <a:pPr marL="1200150" lvl="1" indent="-742950" algn="l">
              <a:buFont typeface="+mj-lt"/>
              <a:buAutoNum type="alphaLcParenR"/>
            </a:pPr>
            <a:r>
              <a:rPr lang="en-US" sz="2400" b="0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Floating calmly on the surface</a:t>
            </a:r>
          </a:p>
          <a:p>
            <a:pPr marL="1200150" lvl="1" indent="-742950" algn="l">
              <a:buFont typeface="+mj-lt"/>
              <a:buAutoNum type="alphaLcParenR"/>
            </a:pPr>
            <a:r>
              <a:rPr lang="en-US" sz="2400" b="0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Struggling to keep their head above water and gasping for air.</a:t>
            </a:r>
            <a:endParaRPr lang="en-US" sz="2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sz="2400" b="0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You arrive at a pool party to find a teenager lying by the poolside, unresponsive and gasping for air. They cough up pink frothy liquid and seem confused. What is the MOST likely immediate action you should take?</a:t>
            </a:r>
          </a:p>
          <a:p>
            <a:pPr marL="914400" lvl="1" indent="-457200" algn="l">
              <a:buFont typeface="+mj-lt"/>
              <a:buAutoNum type="alphaLcParenR"/>
            </a:pPr>
            <a:r>
              <a:rPr lang="en-US" sz="2400" b="0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Start CPR</a:t>
            </a:r>
          </a:p>
          <a:p>
            <a:pPr marL="914400" lvl="1" indent="-457200" algn="l">
              <a:buFont typeface="+mj-lt"/>
              <a:buAutoNum type="alphaLcParenR"/>
            </a:pPr>
            <a:r>
              <a:rPr lang="en-US" sz="2400" b="0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Administer first aid</a:t>
            </a:r>
          </a:p>
          <a:p>
            <a:pPr marL="914400" lvl="1" indent="-457200" algn="l">
              <a:buFont typeface="+mj-lt"/>
              <a:buAutoNum type="alphaLcParenR"/>
            </a:pPr>
            <a:r>
              <a:rPr lang="en-US" sz="2400" b="0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Call emergency services</a:t>
            </a:r>
          </a:p>
          <a:p>
            <a:pPr marL="914400" lvl="1" indent="-457200" algn="l">
              <a:buFont typeface="+mj-lt"/>
              <a:buAutoNum type="alphaLcParenR"/>
            </a:pPr>
            <a:r>
              <a:rPr lang="en-US" sz="2400" b="0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Place them on their side in the recovery position</a:t>
            </a:r>
            <a:endParaRPr lang="en-US" sz="2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DC9049-CBDA-8BB0-89E4-2E1BB6E60168}"/>
              </a:ext>
            </a:extLst>
          </p:cNvPr>
          <p:cNvSpPr txBox="1"/>
          <p:nvPr/>
        </p:nvSpPr>
        <p:spPr>
          <a:xfrm>
            <a:off x="1524000" y="8335135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Answer: 1) d 2) c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39A897-65B3-C286-887D-B7E30562E7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4400" y="114300"/>
            <a:ext cx="2865599" cy="16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9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9577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17353"/>
        </a:solidFill>
      </a:spPr>
      <a:bodyPr wrap="square" lIns="0" tIns="0" rIns="0" bIns="0" rtlCol="0"/>
      <a:lstStyle>
        <a:defPPr algn="l">
          <a:defRPr dirty="0"/>
        </a:defPPr>
      </a:lst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2567</TotalTime>
  <Words>583</Words>
  <Application>Microsoft Office PowerPoint</Application>
  <PresentationFormat>Custom</PresentationFormat>
  <Paragraphs>59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Roboto</vt:lpstr>
      <vt:lpstr>Office Theme</vt:lpstr>
      <vt:lpstr>Environmental Emergencies DEFINITION, IDENTIFICATION, CAUSES, SYMPTOMS, AND TREATMENT GUIDE</vt:lpstr>
      <vt:lpstr>a) Drowning</vt:lpstr>
      <vt:lpstr>What is Drowning ?</vt:lpstr>
      <vt:lpstr>How to identify if  someone is drowning ?</vt:lpstr>
      <vt:lpstr>Major Causes of Drowning</vt:lpstr>
      <vt:lpstr>02.</vt:lpstr>
      <vt:lpstr>What to do?</vt:lpstr>
      <vt:lpstr>PowerPoint Presentation</vt:lpstr>
      <vt:lpstr>PowerPoint Presentation</vt:lpstr>
      <vt:lpstr>PowerPoint Presentation</vt:lpstr>
      <vt:lpstr>Thank you for your attention,  It may save a life one day FOR MORE INFORMATION CONTACT +91 9911772407 OR EMAIL AT INFO@INFINITI8.ORG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stroke</dc:title>
  <dc:creator>tarush tandon</dc:creator>
  <cp:keywords>DAF3Bzv-BYE,BAELKx0ryl8</cp:keywords>
  <cp:lastModifiedBy>Dayal Dev</cp:lastModifiedBy>
  <cp:revision>12</cp:revision>
  <dcterms:created xsi:type="dcterms:W3CDTF">2024-01-18T04:56:20Z</dcterms:created>
  <dcterms:modified xsi:type="dcterms:W3CDTF">2024-01-25T06:01:05Z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2023-12-15T00:00:00Z</vt:filetime>
  </property>
  <property fmtid="{D5CDD505-2E9C-101B-9397-08002B2CF9AE}" pid="3" name="Creator">
    <vt:lpwstr>Canva</vt:lpwstr>
  </property>
  <property fmtid="{D5CDD505-2E9C-101B-9397-08002B2CF9AE}" pid="4" name="LastSaved">
    <vt:filetime>2024-01-18T00:00:00Z</vt:filetime>
  </property>
</Properties>
</file>