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73" r:id="rId5"/>
    <p:sldId id="274" r:id="rId6"/>
    <p:sldId id="275" r:id="rId7"/>
    <p:sldId id="265" r:id="rId8"/>
    <p:sldId id="276" r:id="rId9"/>
    <p:sldId id="264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463"/>
    <a:srgbClr val="088E6B"/>
    <a:srgbClr val="90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77" autoAdjust="0"/>
  </p:normalViewPr>
  <p:slideViewPr>
    <p:cSldViewPr>
      <p:cViewPr>
        <p:scale>
          <a:sx n="30" d="100"/>
          <a:sy n="30" d="100"/>
        </p:scale>
        <p:origin x="1716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F0D7E-11B4-4942-9809-27D51E510FD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6166-5332-44F0-BB7F-46DC7E2D94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391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6166-5332-44F0-BB7F-46DC7E2D944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10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6166-5332-44F0-BB7F-46DC7E2D944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13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6166-5332-44F0-BB7F-46DC7E2D944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05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6166-5332-44F0-BB7F-46DC7E2D944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25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79226"/>
            <a:ext cx="7810500" cy="6729095"/>
          </a:xfrm>
          <a:custGeom>
            <a:avLst/>
            <a:gdLst/>
            <a:ahLst/>
            <a:cxnLst/>
            <a:rect l="l" t="t" r="r" b="b"/>
            <a:pathLst>
              <a:path w="7810500" h="6729095">
                <a:moveTo>
                  <a:pt x="7656428" y="6728545"/>
                </a:moveTo>
                <a:lnTo>
                  <a:pt x="0" y="6728545"/>
                </a:lnTo>
                <a:lnTo>
                  <a:pt x="0" y="0"/>
                </a:lnTo>
                <a:lnTo>
                  <a:pt x="7656429" y="0"/>
                </a:lnTo>
                <a:lnTo>
                  <a:pt x="7704993" y="7863"/>
                </a:lnTo>
                <a:lnTo>
                  <a:pt x="7747228" y="29747"/>
                </a:lnTo>
                <a:lnTo>
                  <a:pt x="7780568" y="63087"/>
                </a:lnTo>
                <a:lnTo>
                  <a:pt x="7802452" y="105321"/>
                </a:lnTo>
                <a:lnTo>
                  <a:pt x="7810315" y="153885"/>
                </a:lnTo>
                <a:lnTo>
                  <a:pt x="7810315" y="6574659"/>
                </a:lnTo>
                <a:lnTo>
                  <a:pt x="7802452" y="6623223"/>
                </a:lnTo>
                <a:lnTo>
                  <a:pt x="7780568" y="6665457"/>
                </a:lnTo>
                <a:lnTo>
                  <a:pt x="7747228" y="6698798"/>
                </a:lnTo>
                <a:lnTo>
                  <a:pt x="7704993" y="6720681"/>
                </a:lnTo>
                <a:lnTo>
                  <a:pt x="7656428" y="6728545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7325" y="1394309"/>
            <a:ext cx="4800753" cy="4800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0476" y="3500910"/>
            <a:ext cx="4039598" cy="4038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8387" y="6233008"/>
            <a:ext cx="3437589" cy="34375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788009" y="2503967"/>
            <a:ext cx="2307590" cy="0"/>
          </a:xfrm>
          <a:custGeom>
            <a:avLst/>
            <a:gdLst/>
            <a:ahLst/>
            <a:cxnLst/>
            <a:rect l="l" t="t" r="r" b="b"/>
            <a:pathLst>
              <a:path w="2307590">
                <a:moveTo>
                  <a:pt x="0" y="0"/>
                </a:moveTo>
                <a:lnTo>
                  <a:pt x="2307328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97246" y="214523"/>
            <a:ext cx="2290752" cy="1628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9370" y="2907951"/>
            <a:ext cx="4467224" cy="4457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12" y="11"/>
            <a:ext cx="18259425" cy="10287000"/>
          </a:xfrm>
          <a:custGeom>
            <a:avLst/>
            <a:gdLst/>
            <a:ahLst/>
            <a:cxnLst/>
            <a:rect l="l" t="t" r="r" b="b"/>
            <a:pathLst>
              <a:path w="18259425" h="10287000">
                <a:moveTo>
                  <a:pt x="18259425" y="0"/>
                </a:moveTo>
                <a:lnTo>
                  <a:pt x="18259425" y="0"/>
                </a:lnTo>
                <a:lnTo>
                  <a:pt x="0" y="0"/>
                </a:lnTo>
                <a:lnTo>
                  <a:pt x="0" y="10286987"/>
                </a:lnTo>
                <a:lnTo>
                  <a:pt x="18259425" y="10286987"/>
                </a:lnTo>
                <a:lnTo>
                  <a:pt x="18259425" y="0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8159" y="795400"/>
            <a:ext cx="16779240" cy="5327015"/>
          </a:xfrm>
          <a:custGeom>
            <a:avLst/>
            <a:gdLst/>
            <a:ahLst/>
            <a:cxnLst/>
            <a:rect l="l" t="t" r="r" b="b"/>
            <a:pathLst>
              <a:path w="16779240" h="5327015">
                <a:moveTo>
                  <a:pt x="3133534" y="79527"/>
                </a:moveTo>
                <a:lnTo>
                  <a:pt x="0" y="79527"/>
                </a:lnTo>
                <a:lnTo>
                  <a:pt x="0" y="1234744"/>
                </a:lnTo>
                <a:lnTo>
                  <a:pt x="0" y="2134108"/>
                </a:lnTo>
                <a:lnTo>
                  <a:pt x="0" y="3286175"/>
                </a:lnTo>
                <a:lnTo>
                  <a:pt x="0" y="5326621"/>
                </a:lnTo>
                <a:lnTo>
                  <a:pt x="1225219" y="5326621"/>
                </a:lnTo>
                <a:lnTo>
                  <a:pt x="1225219" y="3286175"/>
                </a:lnTo>
                <a:lnTo>
                  <a:pt x="2855518" y="3286175"/>
                </a:lnTo>
                <a:lnTo>
                  <a:pt x="2855518" y="2134108"/>
                </a:lnTo>
                <a:lnTo>
                  <a:pt x="1225219" y="2134108"/>
                </a:lnTo>
                <a:lnTo>
                  <a:pt x="1225219" y="1234744"/>
                </a:lnTo>
                <a:lnTo>
                  <a:pt x="3133534" y="1234744"/>
                </a:lnTo>
                <a:lnTo>
                  <a:pt x="3133534" y="79527"/>
                </a:lnTo>
                <a:close/>
              </a:path>
              <a:path w="16779240" h="5327015">
                <a:moveTo>
                  <a:pt x="8456092" y="5246357"/>
                </a:moveTo>
                <a:lnTo>
                  <a:pt x="8155838" y="4283265"/>
                </a:lnTo>
                <a:lnTo>
                  <a:pt x="7795514" y="3127565"/>
                </a:lnTo>
                <a:lnTo>
                  <a:pt x="7362152" y="1737525"/>
                </a:lnTo>
                <a:lnTo>
                  <a:pt x="6820446" y="0"/>
                </a:lnTo>
                <a:lnTo>
                  <a:pt x="6558331" y="0"/>
                </a:lnTo>
                <a:lnTo>
                  <a:pt x="6558331" y="3127565"/>
                </a:lnTo>
                <a:lnTo>
                  <a:pt x="5742178" y="3127565"/>
                </a:lnTo>
                <a:lnTo>
                  <a:pt x="6153239" y="1737525"/>
                </a:lnTo>
                <a:lnTo>
                  <a:pt x="6558331" y="3127565"/>
                </a:lnTo>
                <a:lnTo>
                  <a:pt x="6558331" y="0"/>
                </a:lnTo>
                <a:lnTo>
                  <a:pt x="5537644" y="0"/>
                </a:lnTo>
                <a:lnTo>
                  <a:pt x="3897414" y="5246357"/>
                </a:lnTo>
                <a:lnTo>
                  <a:pt x="5114683" y="5246357"/>
                </a:lnTo>
                <a:lnTo>
                  <a:pt x="5398643" y="4283265"/>
                </a:lnTo>
                <a:lnTo>
                  <a:pt x="6901866" y="4283265"/>
                </a:lnTo>
                <a:lnTo>
                  <a:pt x="7193166" y="5246357"/>
                </a:lnTo>
                <a:lnTo>
                  <a:pt x="8456092" y="5246357"/>
                </a:lnTo>
                <a:close/>
              </a:path>
              <a:path w="16779240" h="5327015">
                <a:moveTo>
                  <a:pt x="12531611" y="3481070"/>
                </a:moveTo>
                <a:lnTo>
                  <a:pt x="12527699" y="3404870"/>
                </a:lnTo>
                <a:lnTo>
                  <a:pt x="12523165" y="3354070"/>
                </a:lnTo>
                <a:lnTo>
                  <a:pt x="12517323" y="3303270"/>
                </a:lnTo>
                <a:lnTo>
                  <a:pt x="12510199" y="3252470"/>
                </a:lnTo>
                <a:lnTo>
                  <a:pt x="12501778" y="3201670"/>
                </a:lnTo>
                <a:lnTo>
                  <a:pt x="12492050" y="3163570"/>
                </a:lnTo>
                <a:lnTo>
                  <a:pt x="12481027" y="3112770"/>
                </a:lnTo>
                <a:lnTo>
                  <a:pt x="12468720" y="3074670"/>
                </a:lnTo>
                <a:lnTo>
                  <a:pt x="12455106" y="3023870"/>
                </a:lnTo>
                <a:lnTo>
                  <a:pt x="12440196" y="2985770"/>
                </a:lnTo>
                <a:lnTo>
                  <a:pt x="12423991" y="2947670"/>
                </a:lnTo>
                <a:lnTo>
                  <a:pt x="12401334" y="2896870"/>
                </a:lnTo>
                <a:lnTo>
                  <a:pt x="12377204" y="2846070"/>
                </a:lnTo>
                <a:lnTo>
                  <a:pt x="12351626" y="2795270"/>
                </a:lnTo>
                <a:lnTo>
                  <a:pt x="12324613" y="2757170"/>
                </a:lnTo>
                <a:lnTo>
                  <a:pt x="12296191" y="2706370"/>
                </a:lnTo>
                <a:lnTo>
                  <a:pt x="12266397" y="2668270"/>
                </a:lnTo>
                <a:lnTo>
                  <a:pt x="12235231" y="2630170"/>
                </a:lnTo>
                <a:lnTo>
                  <a:pt x="12202732" y="2592070"/>
                </a:lnTo>
                <a:lnTo>
                  <a:pt x="12168911" y="2553970"/>
                </a:lnTo>
                <a:lnTo>
                  <a:pt x="12133809" y="2515870"/>
                </a:lnTo>
                <a:lnTo>
                  <a:pt x="12098172" y="2477770"/>
                </a:lnTo>
                <a:lnTo>
                  <a:pt x="12061609" y="2452370"/>
                </a:lnTo>
                <a:lnTo>
                  <a:pt x="12024106" y="2414270"/>
                </a:lnTo>
                <a:lnTo>
                  <a:pt x="11985638" y="2388870"/>
                </a:lnTo>
                <a:lnTo>
                  <a:pt x="11946204" y="2363470"/>
                </a:lnTo>
                <a:lnTo>
                  <a:pt x="11905780" y="2325370"/>
                </a:lnTo>
                <a:lnTo>
                  <a:pt x="11864378" y="2299970"/>
                </a:lnTo>
                <a:lnTo>
                  <a:pt x="11821960" y="2274570"/>
                </a:lnTo>
                <a:lnTo>
                  <a:pt x="11778539" y="2249170"/>
                </a:lnTo>
                <a:lnTo>
                  <a:pt x="11734089" y="2236470"/>
                </a:lnTo>
                <a:lnTo>
                  <a:pt x="11593944" y="2160270"/>
                </a:lnTo>
                <a:lnTo>
                  <a:pt x="11546523" y="2147570"/>
                </a:lnTo>
                <a:lnTo>
                  <a:pt x="11498796" y="2122170"/>
                </a:lnTo>
                <a:lnTo>
                  <a:pt x="11450803" y="2109470"/>
                </a:lnTo>
                <a:lnTo>
                  <a:pt x="11402581" y="2084070"/>
                </a:lnTo>
                <a:lnTo>
                  <a:pt x="11354143" y="2071370"/>
                </a:lnTo>
                <a:lnTo>
                  <a:pt x="11305540" y="2045970"/>
                </a:lnTo>
                <a:lnTo>
                  <a:pt x="11212297" y="2020570"/>
                </a:lnTo>
                <a:lnTo>
                  <a:pt x="11165891" y="1995170"/>
                </a:lnTo>
                <a:lnTo>
                  <a:pt x="10935995" y="1931670"/>
                </a:lnTo>
                <a:lnTo>
                  <a:pt x="10890441" y="1906270"/>
                </a:lnTo>
                <a:lnTo>
                  <a:pt x="10787926" y="1880870"/>
                </a:lnTo>
                <a:lnTo>
                  <a:pt x="10738968" y="1855470"/>
                </a:lnTo>
                <a:lnTo>
                  <a:pt x="10691609" y="1842770"/>
                </a:lnTo>
                <a:lnTo>
                  <a:pt x="10645940" y="1817370"/>
                </a:lnTo>
                <a:lnTo>
                  <a:pt x="10602011" y="1804670"/>
                </a:lnTo>
                <a:lnTo>
                  <a:pt x="10559898" y="1779270"/>
                </a:lnTo>
                <a:lnTo>
                  <a:pt x="10511041" y="1753870"/>
                </a:lnTo>
                <a:lnTo>
                  <a:pt x="10466057" y="1715770"/>
                </a:lnTo>
                <a:lnTo>
                  <a:pt x="10425125" y="1690370"/>
                </a:lnTo>
                <a:lnTo>
                  <a:pt x="10388448" y="1652270"/>
                </a:lnTo>
                <a:lnTo>
                  <a:pt x="10356190" y="1614170"/>
                </a:lnTo>
                <a:lnTo>
                  <a:pt x="10328745" y="1576070"/>
                </a:lnTo>
                <a:lnTo>
                  <a:pt x="10309593" y="1537970"/>
                </a:lnTo>
                <a:lnTo>
                  <a:pt x="10298366" y="1487170"/>
                </a:lnTo>
                <a:lnTo>
                  <a:pt x="10294696" y="1423670"/>
                </a:lnTo>
                <a:lnTo>
                  <a:pt x="10298874" y="1372870"/>
                </a:lnTo>
                <a:lnTo>
                  <a:pt x="10311549" y="1322070"/>
                </a:lnTo>
                <a:lnTo>
                  <a:pt x="10332885" y="1271270"/>
                </a:lnTo>
                <a:lnTo>
                  <a:pt x="10363086" y="1220470"/>
                </a:lnTo>
                <a:lnTo>
                  <a:pt x="10402316" y="1182370"/>
                </a:lnTo>
                <a:lnTo>
                  <a:pt x="10434104" y="1169670"/>
                </a:lnTo>
                <a:lnTo>
                  <a:pt x="10470324" y="1144270"/>
                </a:lnTo>
                <a:lnTo>
                  <a:pt x="10510926" y="1131570"/>
                </a:lnTo>
                <a:lnTo>
                  <a:pt x="10555821" y="1106170"/>
                </a:lnTo>
                <a:lnTo>
                  <a:pt x="10604945" y="1093470"/>
                </a:lnTo>
                <a:lnTo>
                  <a:pt x="10658234" y="1093470"/>
                </a:lnTo>
                <a:lnTo>
                  <a:pt x="10715625" y="1080770"/>
                </a:lnTo>
                <a:lnTo>
                  <a:pt x="10831563" y="1080770"/>
                </a:lnTo>
                <a:lnTo>
                  <a:pt x="10882655" y="1093470"/>
                </a:lnTo>
                <a:lnTo>
                  <a:pt x="10930382" y="1106170"/>
                </a:lnTo>
                <a:lnTo>
                  <a:pt x="10974756" y="1118870"/>
                </a:lnTo>
                <a:lnTo>
                  <a:pt x="11015790" y="1131570"/>
                </a:lnTo>
                <a:lnTo>
                  <a:pt x="11053521" y="1156970"/>
                </a:lnTo>
                <a:lnTo>
                  <a:pt x="11087951" y="1182370"/>
                </a:lnTo>
                <a:lnTo>
                  <a:pt x="11119129" y="1207770"/>
                </a:lnTo>
                <a:lnTo>
                  <a:pt x="11148060" y="1245870"/>
                </a:lnTo>
                <a:lnTo>
                  <a:pt x="11172901" y="1283970"/>
                </a:lnTo>
                <a:lnTo>
                  <a:pt x="11193742" y="1322070"/>
                </a:lnTo>
                <a:lnTo>
                  <a:pt x="11210646" y="1372870"/>
                </a:lnTo>
                <a:lnTo>
                  <a:pt x="11223676" y="1410970"/>
                </a:lnTo>
                <a:lnTo>
                  <a:pt x="11232896" y="1461770"/>
                </a:lnTo>
                <a:lnTo>
                  <a:pt x="11238382" y="1525270"/>
                </a:lnTo>
                <a:lnTo>
                  <a:pt x="11240199" y="1576070"/>
                </a:lnTo>
                <a:lnTo>
                  <a:pt x="11240199" y="1804670"/>
                </a:lnTo>
                <a:lnTo>
                  <a:pt x="12447054" y="1804670"/>
                </a:lnTo>
                <a:lnTo>
                  <a:pt x="12447054" y="1550670"/>
                </a:lnTo>
                <a:lnTo>
                  <a:pt x="12446356" y="1499870"/>
                </a:lnTo>
                <a:lnTo>
                  <a:pt x="12444247" y="1449070"/>
                </a:lnTo>
                <a:lnTo>
                  <a:pt x="12440742" y="1385570"/>
                </a:lnTo>
                <a:lnTo>
                  <a:pt x="12435853" y="1334770"/>
                </a:lnTo>
                <a:lnTo>
                  <a:pt x="12429579" y="1283970"/>
                </a:lnTo>
                <a:lnTo>
                  <a:pt x="12421946" y="1233170"/>
                </a:lnTo>
                <a:lnTo>
                  <a:pt x="12412942" y="1182370"/>
                </a:lnTo>
                <a:lnTo>
                  <a:pt x="12402591" y="1131570"/>
                </a:lnTo>
                <a:lnTo>
                  <a:pt x="12390895" y="1080770"/>
                </a:lnTo>
                <a:lnTo>
                  <a:pt x="12377865" y="1042670"/>
                </a:lnTo>
                <a:lnTo>
                  <a:pt x="12363501" y="991870"/>
                </a:lnTo>
                <a:lnTo>
                  <a:pt x="12347816" y="941070"/>
                </a:lnTo>
                <a:lnTo>
                  <a:pt x="12330824" y="902970"/>
                </a:lnTo>
                <a:lnTo>
                  <a:pt x="12312536" y="852170"/>
                </a:lnTo>
                <a:lnTo>
                  <a:pt x="12289269" y="814070"/>
                </a:lnTo>
                <a:lnTo>
                  <a:pt x="12264657" y="763270"/>
                </a:lnTo>
                <a:lnTo>
                  <a:pt x="12238698" y="712470"/>
                </a:lnTo>
                <a:lnTo>
                  <a:pt x="12211393" y="674370"/>
                </a:lnTo>
                <a:lnTo>
                  <a:pt x="12182754" y="623570"/>
                </a:lnTo>
                <a:lnTo>
                  <a:pt x="12152782" y="585470"/>
                </a:lnTo>
                <a:lnTo>
                  <a:pt x="12121502" y="547370"/>
                </a:lnTo>
                <a:lnTo>
                  <a:pt x="12088901" y="509270"/>
                </a:lnTo>
                <a:lnTo>
                  <a:pt x="12054992" y="471170"/>
                </a:lnTo>
                <a:lnTo>
                  <a:pt x="12019775" y="433070"/>
                </a:lnTo>
                <a:lnTo>
                  <a:pt x="11983276" y="394970"/>
                </a:lnTo>
                <a:lnTo>
                  <a:pt x="11945480" y="369570"/>
                </a:lnTo>
                <a:lnTo>
                  <a:pt x="11906923" y="331470"/>
                </a:lnTo>
                <a:lnTo>
                  <a:pt x="11867198" y="306070"/>
                </a:lnTo>
                <a:lnTo>
                  <a:pt x="11826329" y="280670"/>
                </a:lnTo>
                <a:lnTo>
                  <a:pt x="11784330" y="242570"/>
                </a:lnTo>
                <a:lnTo>
                  <a:pt x="11741252" y="217170"/>
                </a:lnTo>
                <a:lnTo>
                  <a:pt x="11697094" y="191770"/>
                </a:lnTo>
                <a:lnTo>
                  <a:pt x="11651894" y="179070"/>
                </a:lnTo>
                <a:lnTo>
                  <a:pt x="11605679" y="153670"/>
                </a:lnTo>
                <a:lnTo>
                  <a:pt x="11558486" y="128270"/>
                </a:lnTo>
                <a:lnTo>
                  <a:pt x="11461229" y="102870"/>
                </a:lnTo>
                <a:lnTo>
                  <a:pt x="11411229" y="77470"/>
                </a:lnTo>
                <a:lnTo>
                  <a:pt x="11273396" y="39370"/>
                </a:lnTo>
                <a:lnTo>
                  <a:pt x="11226533" y="39370"/>
                </a:lnTo>
                <a:lnTo>
                  <a:pt x="11131410" y="13970"/>
                </a:lnTo>
                <a:lnTo>
                  <a:pt x="11083188" y="13970"/>
                </a:lnTo>
                <a:lnTo>
                  <a:pt x="11034522" y="1270"/>
                </a:lnTo>
                <a:lnTo>
                  <a:pt x="10536428" y="1270"/>
                </a:lnTo>
                <a:lnTo>
                  <a:pt x="10487469" y="13970"/>
                </a:lnTo>
                <a:lnTo>
                  <a:pt x="10438790" y="13970"/>
                </a:lnTo>
                <a:lnTo>
                  <a:pt x="10342435" y="39370"/>
                </a:lnTo>
                <a:lnTo>
                  <a:pt x="10294810" y="39370"/>
                </a:lnTo>
                <a:lnTo>
                  <a:pt x="10154412" y="77470"/>
                </a:lnTo>
                <a:lnTo>
                  <a:pt x="10103485" y="102870"/>
                </a:lnTo>
                <a:lnTo>
                  <a:pt x="10004539" y="128270"/>
                </a:lnTo>
                <a:lnTo>
                  <a:pt x="9956546" y="153670"/>
                </a:lnTo>
                <a:lnTo>
                  <a:pt x="9909531" y="179070"/>
                </a:lnTo>
                <a:lnTo>
                  <a:pt x="9863506" y="191770"/>
                </a:lnTo>
                <a:lnTo>
                  <a:pt x="9818484" y="217170"/>
                </a:lnTo>
                <a:lnTo>
                  <a:pt x="9774479" y="242570"/>
                </a:lnTo>
                <a:lnTo>
                  <a:pt x="9731477" y="267970"/>
                </a:lnTo>
                <a:lnTo>
                  <a:pt x="9689503" y="293370"/>
                </a:lnTo>
                <a:lnTo>
                  <a:pt x="9648546" y="331470"/>
                </a:lnTo>
                <a:lnTo>
                  <a:pt x="9608629" y="356870"/>
                </a:lnTo>
                <a:lnTo>
                  <a:pt x="9569399" y="394970"/>
                </a:lnTo>
                <a:lnTo>
                  <a:pt x="9531464" y="420370"/>
                </a:lnTo>
                <a:lnTo>
                  <a:pt x="9494825" y="458470"/>
                </a:lnTo>
                <a:lnTo>
                  <a:pt x="9459519" y="496570"/>
                </a:lnTo>
                <a:lnTo>
                  <a:pt x="9425546" y="534670"/>
                </a:lnTo>
                <a:lnTo>
                  <a:pt x="9392920" y="572770"/>
                </a:lnTo>
                <a:lnTo>
                  <a:pt x="9361653" y="610870"/>
                </a:lnTo>
                <a:lnTo>
                  <a:pt x="9331757" y="648970"/>
                </a:lnTo>
                <a:lnTo>
                  <a:pt x="9303258" y="687070"/>
                </a:lnTo>
                <a:lnTo>
                  <a:pt x="9276156" y="737870"/>
                </a:lnTo>
                <a:lnTo>
                  <a:pt x="9250464" y="775970"/>
                </a:lnTo>
                <a:lnTo>
                  <a:pt x="9226207" y="826770"/>
                </a:lnTo>
                <a:lnTo>
                  <a:pt x="9206357" y="864870"/>
                </a:lnTo>
                <a:lnTo>
                  <a:pt x="9187967" y="915670"/>
                </a:lnTo>
                <a:lnTo>
                  <a:pt x="9171051" y="953770"/>
                </a:lnTo>
                <a:lnTo>
                  <a:pt x="9155608" y="991870"/>
                </a:lnTo>
                <a:lnTo>
                  <a:pt x="9141638" y="1042670"/>
                </a:lnTo>
                <a:lnTo>
                  <a:pt x="9129141" y="1093470"/>
                </a:lnTo>
                <a:lnTo>
                  <a:pt x="9118105" y="1131570"/>
                </a:lnTo>
                <a:lnTo>
                  <a:pt x="9108542" y="1182370"/>
                </a:lnTo>
                <a:lnTo>
                  <a:pt x="9100464" y="1233170"/>
                </a:lnTo>
                <a:lnTo>
                  <a:pt x="9093835" y="1283970"/>
                </a:lnTo>
                <a:lnTo>
                  <a:pt x="9088691" y="1334770"/>
                </a:lnTo>
                <a:lnTo>
                  <a:pt x="9085021" y="1385570"/>
                </a:lnTo>
                <a:lnTo>
                  <a:pt x="9082811" y="1436370"/>
                </a:lnTo>
                <a:lnTo>
                  <a:pt x="9082075" y="1487170"/>
                </a:lnTo>
                <a:lnTo>
                  <a:pt x="9082761" y="1550670"/>
                </a:lnTo>
                <a:lnTo>
                  <a:pt x="9084843" y="1601470"/>
                </a:lnTo>
                <a:lnTo>
                  <a:pt x="9088298" y="1664970"/>
                </a:lnTo>
                <a:lnTo>
                  <a:pt x="9093149" y="1715770"/>
                </a:lnTo>
                <a:lnTo>
                  <a:pt x="9099372" y="1766570"/>
                </a:lnTo>
                <a:lnTo>
                  <a:pt x="9106979" y="1817370"/>
                </a:lnTo>
                <a:lnTo>
                  <a:pt x="9115971" y="1868170"/>
                </a:lnTo>
                <a:lnTo>
                  <a:pt x="9126347" y="1918970"/>
                </a:lnTo>
                <a:lnTo>
                  <a:pt x="9138107" y="1969770"/>
                </a:lnTo>
                <a:lnTo>
                  <a:pt x="9151252" y="2007870"/>
                </a:lnTo>
                <a:lnTo>
                  <a:pt x="9167343" y="2058670"/>
                </a:lnTo>
                <a:lnTo>
                  <a:pt x="9184856" y="2109470"/>
                </a:lnTo>
                <a:lnTo>
                  <a:pt x="9203792" y="2160270"/>
                </a:lnTo>
                <a:lnTo>
                  <a:pt x="9224137" y="2198370"/>
                </a:lnTo>
                <a:lnTo>
                  <a:pt x="9245917" y="2249170"/>
                </a:lnTo>
                <a:lnTo>
                  <a:pt x="9269120" y="2287270"/>
                </a:lnTo>
                <a:lnTo>
                  <a:pt x="9293746" y="2325370"/>
                </a:lnTo>
                <a:lnTo>
                  <a:pt x="9319806" y="2363470"/>
                </a:lnTo>
                <a:lnTo>
                  <a:pt x="9347276" y="2401570"/>
                </a:lnTo>
                <a:lnTo>
                  <a:pt x="9378886" y="2452370"/>
                </a:lnTo>
                <a:lnTo>
                  <a:pt x="9411741" y="2490470"/>
                </a:lnTo>
                <a:lnTo>
                  <a:pt x="9445815" y="2528570"/>
                </a:lnTo>
                <a:lnTo>
                  <a:pt x="9481083" y="2566670"/>
                </a:lnTo>
                <a:lnTo>
                  <a:pt x="9517507" y="2592070"/>
                </a:lnTo>
                <a:lnTo>
                  <a:pt x="9555099" y="2630170"/>
                </a:lnTo>
                <a:lnTo>
                  <a:pt x="9593809" y="2655570"/>
                </a:lnTo>
                <a:lnTo>
                  <a:pt x="9633610" y="2693670"/>
                </a:lnTo>
                <a:lnTo>
                  <a:pt x="9672803" y="2719070"/>
                </a:lnTo>
                <a:lnTo>
                  <a:pt x="9752901" y="2769870"/>
                </a:lnTo>
                <a:lnTo>
                  <a:pt x="9835413" y="2820670"/>
                </a:lnTo>
                <a:lnTo>
                  <a:pt x="9920554" y="2871470"/>
                </a:lnTo>
                <a:lnTo>
                  <a:pt x="9964153" y="2884170"/>
                </a:lnTo>
                <a:lnTo>
                  <a:pt x="10061397" y="2934970"/>
                </a:lnTo>
                <a:lnTo>
                  <a:pt x="10111092" y="2947670"/>
                </a:lnTo>
                <a:lnTo>
                  <a:pt x="10161333" y="2973070"/>
                </a:lnTo>
                <a:lnTo>
                  <a:pt x="10211968" y="2985770"/>
                </a:lnTo>
                <a:lnTo>
                  <a:pt x="10262870" y="3011170"/>
                </a:lnTo>
                <a:lnTo>
                  <a:pt x="10313911" y="3023870"/>
                </a:lnTo>
                <a:lnTo>
                  <a:pt x="10410203" y="3061970"/>
                </a:lnTo>
                <a:lnTo>
                  <a:pt x="10504881" y="3087370"/>
                </a:lnTo>
                <a:lnTo>
                  <a:pt x="10551693" y="3112770"/>
                </a:lnTo>
                <a:lnTo>
                  <a:pt x="10644454" y="3138170"/>
                </a:lnTo>
                <a:lnTo>
                  <a:pt x="10695051" y="3163570"/>
                </a:lnTo>
                <a:lnTo>
                  <a:pt x="10744949" y="3176270"/>
                </a:lnTo>
                <a:lnTo>
                  <a:pt x="10794111" y="3201670"/>
                </a:lnTo>
                <a:lnTo>
                  <a:pt x="10842460" y="3214370"/>
                </a:lnTo>
                <a:lnTo>
                  <a:pt x="10889971" y="3239770"/>
                </a:lnTo>
                <a:lnTo>
                  <a:pt x="10936554" y="3252470"/>
                </a:lnTo>
                <a:lnTo>
                  <a:pt x="10984776" y="3277870"/>
                </a:lnTo>
                <a:lnTo>
                  <a:pt x="11030306" y="3303270"/>
                </a:lnTo>
                <a:lnTo>
                  <a:pt x="11073270" y="3328670"/>
                </a:lnTo>
                <a:lnTo>
                  <a:pt x="11113732" y="3354070"/>
                </a:lnTo>
                <a:lnTo>
                  <a:pt x="11151794" y="3379470"/>
                </a:lnTo>
                <a:lnTo>
                  <a:pt x="11189995" y="3417570"/>
                </a:lnTo>
                <a:lnTo>
                  <a:pt x="11223866" y="3455670"/>
                </a:lnTo>
                <a:lnTo>
                  <a:pt x="11253407" y="3493770"/>
                </a:lnTo>
                <a:lnTo>
                  <a:pt x="11278629" y="3531870"/>
                </a:lnTo>
                <a:lnTo>
                  <a:pt x="11297704" y="3582670"/>
                </a:lnTo>
                <a:lnTo>
                  <a:pt x="11311547" y="3633470"/>
                </a:lnTo>
                <a:lnTo>
                  <a:pt x="11319980" y="3684270"/>
                </a:lnTo>
                <a:lnTo>
                  <a:pt x="11322837" y="3747770"/>
                </a:lnTo>
                <a:lnTo>
                  <a:pt x="11321326" y="3785870"/>
                </a:lnTo>
                <a:lnTo>
                  <a:pt x="11316589" y="3823970"/>
                </a:lnTo>
                <a:lnTo>
                  <a:pt x="11308232" y="3862070"/>
                </a:lnTo>
                <a:lnTo>
                  <a:pt x="11295926" y="3900170"/>
                </a:lnTo>
                <a:lnTo>
                  <a:pt x="11282540" y="3925570"/>
                </a:lnTo>
                <a:lnTo>
                  <a:pt x="11265179" y="3963670"/>
                </a:lnTo>
                <a:lnTo>
                  <a:pt x="11217135" y="4014470"/>
                </a:lnTo>
                <a:lnTo>
                  <a:pt x="11185728" y="4039870"/>
                </a:lnTo>
                <a:lnTo>
                  <a:pt x="11148911" y="4065270"/>
                </a:lnTo>
                <a:lnTo>
                  <a:pt x="11106341" y="4090670"/>
                </a:lnTo>
                <a:lnTo>
                  <a:pt x="11057636" y="4103370"/>
                </a:lnTo>
                <a:lnTo>
                  <a:pt x="11012462" y="4116070"/>
                </a:lnTo>
                <a:lnTo>
                  <a:pt x="10962399" y="4128770"/>
                </a:lnTo>
                <a:lnTo>
                  <a:pt x="10907636" y="4141470"/>
                </a:lnTo>
                <a:lnTo>
                  <a:pt x="10674414" y="4141470"/>
                </a:lnTo>
                <a:lnTo>
                  <a:pt x="10623410" y="4128770"/>
                </a:lnTo>
                <a:lnTo>
                  <a:pt x="10575531" y="4116070"/>
                </a:lnTo>
                <a:lnTo>
                  <a:pt x="10531069" y="4103370"/>
                </a:lnTo>
                <a:lnTo>
                  <a:pt x="10481348" y="4077970"/>
                </a:lnTo>
                <a:lnTo>
                  <a:pt x="10435946" y="4052570"/>
                </a:lnTo>
                <a:lnTo>
                  <a:pt x="10394874" y="4027170"/>
                </a:lnTo>
                <a:lnTo>
                  <a:pt x="10358120" y="3989070"/>
                </a:lnTo>
                <a:lnTo>
                  <a:pt x="10324541" y="3950970"/>
                </a:lnTo>
                <a:lnTo>
                  <a:pt x="10295661" y="3900170"/>
                </a:lnTo>
                <a:lnTo>
                  <a:pt x="10271100" y="3862070"/>
                </a:lnTo>
                <a:lnTo>
                  <a:pt x="10250500" y="3811270"/>
                </a:lnTo>
                <a:lnTo>
                  <a:pt x="10235971" y="3760470"/>
                </a:lnTo>
                <a:lnTo>
                  <a:pt x="10224668" y="3709670"/>
                </a:lnTo>
                <a:lnTo>
                  <a:pt x="10216604" y="3658870"/>
                </a:lnTo>
                <a:lnTo>
                  <a:pt x="10211752" y="3608070"/>
                </a:lnTo>
                <a:lnTo>
                  <a:pt x="10210140" y="3557270"/>
                </a:lnTo>
                <a:lnTo>
                  <a:pt x="10210165" y="3544570"/>
                </a:lnTo>
                <a:lnTo>
                  <a:pt x="10210381" y="3531870"/>
                </a:lnTo>
                <a:lnTo>
                  <a:pt x="10210952" y="3519170"/>
                </a:lnTo>
                <a:lnTo>
                  <a:pt x="10212057" y="3506470"/>
                </a:lnTo>
                <a:lnTo>
                  <a:pt x="10213467" y="3481070"/>
                </a:lnTo>
                <a:lnTo>
                  <a:pt x="10214699" y="3468370"/>
                </a:lnTo>
                <a:lnTo>
                  <a:pt x="10215575" y="3455670"/>
                </a:lnTo>
                <a:lnTo>
                  <a:pt x="10215905" y="3442970"/>
                </a:lnTo>
                <a:lnTo>
                  <a:pt x="10215905" y="3277870"/>
                </a:lnTo>
                <a:lnTo>
                  <a:pt x="8993670" y="3277870"/>
                </a:lnTo>
                <a:lnTo>
                  <a:pt x="8993670" y="3442970"/>
                </a:lnTo>
                <a:lnTo>
                  <a:pt x="8993378" y="3455670"/>
                </a:lnTo>
                <a:lnTo>
                  <a:pt x="8992057" y="3481070"/>
                </a:lnTo>
                <a:lnTo>
                  <a:pt x="8991752" y="3493770"/>
                </a:lnTo>
                <a:lnTo>
                  <a:pt x="8990343" y="3519170"/>
                </a:lnTo>
                <a:lnTo>
                  <a:pt x="8989111" y="3544570"/>
                </a:lnTo>
                <a:lnTo>
                  <a:pt x="8988234" y="3569970"/>
                </a:lnTo>
                <a:lnTo>
                  <a:pt x="8987904" y="3595370"/>
                </a:lnTo>
                <a:lnTo>
                  <a:pt x="8988552" y="3646170"/>
                </a:lnTo>
                <a:lnTo>
                  <a:pt x="8990470" y="3696970"/>
                </a:lnTo>
                <a:lnTo>
                  <a:pt x="8993670" y="3747770"/>
                </a:lnTo>
                <a:lnTo>
                  <a:pt x="8998153" y="3798570"/>
                </a:lnTo>
                <a:lnTo>
                  <a:pt x="9003919" y="3849370"/>
                </a:lnTo>
                <a:lnTo>
                  <a:pt x="9010967" y="3900170"/>
                </a:lnTo>
                <a:lnTo>
                  <a:pt x="9019299" y="3950970"/>
                </a:lnTo>
                <a:lnTo>
                  <a:pt x="9028913" y="3989070"/>
                </a:lnTo>
                <a:lnTo>
                  <a:pt x="9039796" y="4039870"/>
                </a:lnTo>
                <a:lnTo>
                  <a:pt x="9051963" y="4090670"/>
                </a:lnTo>
                <a:lnTo>
                  <a:pt x="9065425" y="4128770"/>
                </a:lnTo>
                <a:lnTo>
                  <a:pt x="9080157" y="4179570"/>
                </a:lnTo>
                <a:lnTo>
                  <a:pt x="9096172" y="4217670"/>
                </a:lnTo>
                <a:lnTo>
                  <a:pt x="9113469" y="4268470"/>
                </a:lnTo>
                <a:lnTo>
                  <a:pt x="9132037" y="4306570"/>
                </a:lnTo>
                <a:lnTo>
                  <a:pt x="9154858" y="4357370"/>
                </a:lnTo>
                <a:lnTo>
                  <a:pt x="9178963" y="4395470"/>
                </a:lnTo>
                <a:lnTo>
                  <a:pt x="9204325" y="4446270"/>
                </a:lnTo>
                <a:lnTo>
                  <a:pt x="9230944" y="4484370"/>
                </a:lnTo>
                <a:lnTo>
                  <a:pt x="9258783" y="4522470"/>
                </a:lnTo>
                <a:lnTo>
                  <a:pt x="9287853" y="4573270"/>
                </a:lnTo>
                <a:lnTo>
                  <a:pt x="9318117" y="4611370"/>
                </a:lnTo>
                <a:lnTo>
                  <a:pt x="9349575" y="4649470"/>
                </a:lnTo>
                <a:lnTo>
                  <a:pt x="9382188" y="4687570"/>
                </a:lnTo>
                <a:lnTo>
                  <a:pt x="9415970" y="4725670"/>
                </a:lnTo>
                <a:lnTo>
                  <a:pt x="9450883" y="4751070"/>
                </a:lnTo>
                <a:lnTo>
                  <a:pt x="9486925" y="4789170"/>
                </a:lnTo>
                <a:lnTo>
                  <a:pt x="9524073" y="4827270"/>
                </a:lnTo>
                <a:lnTo>
                  <a:pt x="9561843" y="4852670"/>
                </a:lnTo>
                <a:lnTo>
                  <a:pt x="9600603" y="4890770"/>
                </a:lnTo>
                <a:lnTo>
                  <a:pt x="9640367" y="4916170"/>
                </a:lnTo>
                <a:lnTo>
                  <a:pt x="9681108" y="4941570"/>
                </a:lnTo>
                <a:lnTo>
                  <a:pt x="9722802" y="4966970"/>
                </a:lnTo>
                <a:lnTo>
                  <a:pt x="9765449" y="4992370"/>
                </a:lnTo>
                <a:lnTo>
                  <a:pt x="9809023" y="5017770"/>
                </a:lnTo>
                <a:lnTo>
                  <a:pt x="9853498" y="5043170"/>
                </a:lnTo>
                <a:lnTo>
                  <a:pt x="9898888" y="5068570"/>
                </a:lnTo>
                <a:lnTo>
                  <a:pt x="9945141" y="5081270"/>
                </a:lnTo>
                <a:lnTo>
                  <a:pt x="9992271" y="5106670"/>
                </a:lnTo>
                <a:lnTo>
                  <a:pt x="10040252" y="5119370"/>
                </a:lnTo>
                <a:lnTo>
                  <a:pt x="10089070" y="5144770"/>
                </a:lnTo>
                <a:lnTo>
                  <a:pt x="10334193" y="5208270"/>
                </a:lnTo>
                <a:lnTo>
                  <a:pt x="10384472" y="5208270"/>
                </a:lnTo>
                <a:lnTo>
                  <a:pt x="10435145" y="5220970"/>
                </a:lnTo>
                <a:lnTo>
                  <a:pt x="10486174" y="5220970"/>
                </a:lnTo>
                <a:lnTo>
                  <a:pt x="10537558" y="5233670"/>
                </a:lnTo>
                <a:lnTo>
                  <a:pt x="11009719" y="5233670"/>
                </a:lnTo>
                <a:lnTo>
                  <a:pt x="11060760" y="5220970"/>
                </a:lnTo>
                <a:lnTo>
                  <a:pt x="11111205" y="5220970"/>
                </a:lnTo>
                <a:lnTo>
                  <a:pt x="11161027" y="5208270"/>
                </a:lnTo>
                <a:lnTo>
                  <a:pt x="11210214" y="5208270"/>
                </a:lnTo>
                <a:lnTo>
                  <a:pt x="11400142" y="5157470"/>
                </a:lnTo>
                <a:lnTo>
                  <a:pt x="11445824" y="5157470"/>
                </a:lnTo>
                <a:lnTo>
                  <a:pt x="11496345" y="5132070"/>
                </a:lnTo>
                <a:lnTo>
                  <a:pt x="11594427" y="5106670"/>
                </a:lnTo>
                <a:lnTo>
                  <a:pt x="11641963" y="5081270"/>
                </a:lnTo>
                <a:lnTo>
                  <a:pt x="11688445" y="5068570"/>
                </a:lnTo>
                <a:lnTo>
                  <a:pt x="11733873" y="5043170"/>
                </a:lnTo>
                <a:lnTo>
                  <a:pt x="11778221" y="5017770"/>
                </a:lnTo>
                <a:lnTo>
                  <a:pt x="11821465" y="4992370"/>
                </a:lnTo>
                <a:lnTo>
                  <a:pt x="11863591" y="4966970"/>
                </a:lnTo>
                <a:lnTo>
                  <a:pt x="11904574" y="4941570"/>
                </a:lnTo>
                <a:lnTo>
                  <a:pt x="11944375" y="4916170"/>
                </a:lnTo>
                <a:lnTo>
                  <a:pt x="11983009" y="4890770"/>
                </a:lnTo>
                <a:lnTo>
                  <a:pt x="12020423" y="4852670"/>
                </a:lnTo>
                <a:lnTo>
                  <a:pt x="12057469" y="4827270"/>
                </a:lnTo>
                <a:lnTo>
                  <a:pt x="12093219" y="4789170"/>
                </a:lnTo>
                <a:lnTo>
                  <a:pt x="12127675" y="4751070"/>
                </a:lnTo>
                <a:lnTo>
                  <a:pt x="12160834" y="4712970"/>
                </a:lnTo>
                <a:lnTo>
                  <a:pt x="12192699" y="4674870"/>
                </a:lnTo>
                <a:lnTo>
                  <a:pt x="12223267" y="4636770"/>
                </a:lnTo>
                <a:lnTo>
                  <a:pt x="12252541" y="4598670"/>
                </a:lnTo>
                <a:lnTo>
                  <a:pt x="12280506" y="4560570"/>
                </a:lnTo>
                <a:lnTo>
                  <a:pt x="12307189" y="4509770"/>
                </a:lnTo>
                <a:lnTo>
                  <a:pt x="12332564" y="4471670"/>
                </a:lnTo>
                <a:lnTo>
                  <a:pt x="12356656" y="4420870"/>
                </a:lnTo>
                <a:lnTo>
                  <a:pt x="12379439" y="4370070"/>
                </a:lnTo>
                <a:lnTo>
                  <a:pt x="12400928" y="4319270"/>
                </a:lnTo>
                <a:lnTo>
                  <a:pt x="12418022" y="4281170"/>
                </a:lnTo>
                <a:lnTo>
                  <a:pt x="12433935" y="4243070"/>
                </a:lnTo>
                <a:lnTo>
                  <a:pt x="12448667" y="4192270"/>
                </a:lnTo>
                <a:lnTo>
                  <a:pt x="12462218" y="4141470"/>
                </a:lnTo>
                <a:lnTo>
                  <a:pt x="12474600" y="4103370"/>
                </a:lnTo>
                <a:lnTo>
                  <a:pt x="12485802" y="4052570"/>
                </a:lnTo>
                <a:lnTo>
                  <a:pt x="12495809" y="4001770"/>
                </a:lnTo>
                <a:lnTo>
                  <a:pt x="12504661" y="3950970"/>
                </a:lnTo>
                <a:lnTo>
                  <a:pt x="12512319" y="3900170"/>
                </a:lnTo>
                <a:lnTo>
                  <a:pt x="12518796" y="3849370"/>
                </a:lnTo>
                <a:lnTo>
                  <a:pt x="12524105" y="3785870"/>
                </a:lnTo>
                <a:lnTo>
                  <a:pt x="12528233" y="3735070"/>
                </a:lnTo>
                <a:lnTo>
                  <a:pt x="12531179" y="3684270"/>
                </a:lnTo>
                <a:lnTo>
                  <a:pt x="12531611" y="3671570"/>
                </a:lnTo>
                <a:lnTo>
                  <a:pt x="12531611" y="3481070"/>
                </a:lnTo>
                <a:close/>
              </a:path>
              <a:path w="16779240" h="5327015">
                <a:moveTo>
                  <a:pt x="16779189" y="54508"/>
                </a:moveTo>
                <a:lnTo>
                  <a:pt x="14543202" y="54508"/>
                </a:lnTo>
                <a:lnTo>
                  <a:pt x="14543202" y="53022"/>
                </a:lnTo>
                <a:lnTo>
                  <a:pt x="13616077" y="53022"/>
                </a:lnTo>
                <a:lnTo>
                  <a:pt x="13616077" y="54508"/>
                </a:lnTo>
                <a:lnTo>
                  <a:pt x="13203479" y="54508"/>
                </a:lnTo>
                <a:lnTo>
                  <a:pt x="13203479" y="1207211"/>
                </a:lnTo>
                <a:lnTo>
                  <a:pt x="14375511" y="1207211"/>
                </a:lnTo>
                <a:lnTo>
                  <a:pt x="14375511" y="5299392"/>
                </a:lnTo>
                <a:lnTo>
                  <a:pt x="15607145" y="5299392"/>
                </a:lnTo>
                <a:lnTo>
                  <a:pt x="15607145" y="1207211"/>
                </a:lnTo>
                <a:lnTo>
                  <a:pt x="16779189" y="1207211"/>
                </a:lnTo>
                <a:lnTo>
                  <a:pt x="16779189" y="54508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192" y="3257537"/>
            <a:ext cx="15705614" cy="396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FINITI8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6509" y="3086100"/>
            <a:ext cx="4467224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1192" y="3257537"/>
            <a:ext cx="15705614" cy="3069691"/>
          </a:xfrm>
          <a:prstGeom prst="rect">
            <a:avLst/>
          </a:prstGeom>
        </p:spPr>
        <p:txBody>
          <a:bodyPr vert="horz" wrap="square" lIns="0" tIns="97498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pc="80" dirty="0" smtClean="0"/>
              <a:t>Medical Emergencies</a:t>
            </a:r>
            <a:endParaRPr spc="60" dirty="0"/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DEFINITION, 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IDENTIFICATION, 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CAUSES,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0" dirty="0">
                <a:solidFill>
                  <a:srgbClr val="295773"/>
                </a:solidFill>
                <a:latin typeface="Roboto"/>
                <a:cs typeface="Roboto"/>
              </a:rPr>
              <a:t>SYMPTOMS,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295773"/>
                </a:solidFill>
                <a:latin typeface="Roboto"/>
                <a:cs typeface="Roboto"/>
              </a:rPr>
              <a:t>AND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TREATMENT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5" dirty="0">
                <a:solidFill>
                  <a:srgbClr val="295773"/>
                </a:solidFill>
                <a:latin typeface="Roboto"/>
                <a:cs typeface="Roboto"/>
              </a:rPr>
              <a:t>GUIDE</a:t>
            </a:r>
            <a:endParaRPr sz="2300" dirty="0"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4767B-7E32-A84B-DDD7-79322104F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4686300"/>
            <a:ext cx="10058400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95" dirty="0" smtClean="0"/>
              <a:t>1. Abdomina</a:t>
            </a:r>
            <a:r>
              <a:rPr lang="en-IN" spc="-95" dirty="0" smtClean="0"/>
              <a:t>l Pain</a:t>
            </a:r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DE334-CE1E-C1CA-159B-382EE9DA9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0"/>
            <a:ext cx="3153534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21CD8E-4B2A-987E-CF4A-F5C972BF4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  <p:grpSp>
        <p:nvGrpSpPr>
          <p:cNvPr id="12" name="object 2">
            <a:extLst>
              <a:ext uri="{FF2B5EF4-FFF2-40B4-BE49-F238E27FC236}">
                <a16:creationId xmlns:a16="http://schemas.microsoft.com/office/drawing/2014/main" id="{692E1E57-B2A1-FEE3-A4D5-8783F6FE3E88}"/>
              </a:ext>
            </a:extLst>
          </p:cNvPr>
          <p:cNvGrpSpPr/>
          <p:nvPr/>
        </p:nvGrpSpPr>
        <p:grpSpPr>
          <a:xfrm>
            <a:off x="-685800" y="2552700"/>
            <a:ext cx="9067800" cy="8686800"/>
            <a:chOff x="5068358" y="1815274"/>
            <a:chExt cx="11178384" cy="8108099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9D2E5F54-7517-7304-737E-80AB8451A080}"/>
                </a:ext>
              </a:extLst>
            </p:cNvPr>
            <p:cNvSpPr/>
            <p:nvPr/>
          </p:nvSpPr>
          <p:spPr>
            <a:xfrm>
              <a:off x="6244857" y="1815274"/>
              <a:ext cx="10001885" cy="4399280"/>
            </a:xfrm>
            <a:custGeom>
              <a:avLst/>
              <a:gdLst/>
              <a:ahLst/>
              <a:cxnLst/>
              <a:rect l="l" t="t" r="r" b="b"/>
              <a:pathLst>
                <a:path w="10001885" h="4399280">
                  <a:moveTo>
                    <a:pt x="9764623" y="4399082"/>
                  </a:moveTo>
                  <a:lnTo>
                    <a:pt x="236869" y="4399082"/>
                  </a:lnTo>
                  <a:lnTo>
                    <a:pt x="189219" y="4394258"/>
                  </a:lnTo>
                  <a:lnTo>
                    <a:pt x="144796" y="4380426"/>
                  </a:lnTo>
                  <a:lnTo>
                    <a:pt x="104565" y="4358549"/>
                  </a:lnTo>
                  <a:lnTo>
                    <a:pt x="69489" y="4329592"/>
                  </a:lnTo>
                  <a:lnTo>
                    <a:pt x="40532" y="4294516"/>
                  </a:lnTo>
                  <a:lnTo>
                    <a:pt x="18655" y="4254285"/>
                  </a:lnTo>
                  <a:lnTo>
                    <a:pt x="4823" y="4209862"/>
                  </a:lnTo>
                  <a:lnTo>
                    <a:pt x="0" y="4162218"/>
                  </a:lnTo>
                  <a:lnTo>
                    <a:pt x="0" y="236864"/>
                  </a:lnTo>
                  <a:lnTo>
                    <a:pt x="4823" y="189219"/>
                  </a:lnTo>
                  <a:lnTo>
                    <a:pt x="18655" y="144797"/>
                  </a:lnTo>
                  <a:lnTo>
                    <a:pt x="40532" y="104566"/>
                  </a:lnTo>
                  <a:lnTo>
                    <a:pt x="69489" y="69490"/>
                  </a:lnTo>
                  <a:lnTo>
                    <a:pt x="104565" y="40532"/>
                  </a:lnTo>
                  <a:lnTo>
                    <a:pt x="144796" y="18656"/>
                  </a:lnTo>
                  <a:lnTo>
                    <a:pt x="189219" y="4824"/>
                  </a:lnTo>
                  <a:lnTo>
                    <a:pt x="236871" y="0"/>
                  </a:lnTo>
                  <a:lnTo>
                    <a:pt x="9764621" y="0"/>
                  </a:lnTo>
                  <a:lnTo>
                    <a:pt x="9812273" y="4824"/>
                  </a:lnTo>
                  <a:lnTo>
                    <a:pt x="9856696" y="18656"/>
                  </a:lnTo>
                  <a:lnTo>
                    <a:pt x="9896927" y="40532"/>
                  </a:lnTo>
                  <a:lnTo>
                    <a:pt x="9932002" y="69490"/>
                  </a:lnTo>
                  <a:lnTo>
                    <a:pt x="9960960" y="104566"/>
                  </a:lnTo>
                  <a:lnTo>
                    <a:pt x="9982836" y="144797"/>
                  </a:lnTo>
                  <a:lnTo>
                    <a:pt x="9996668" y="189219"/>
                  </a:lnTo>
                  <a:lnTo>
                    <a:pt x="10001492" y="236864"/>
                  </a:lnTo>
                  <a:lnTo>
                    <a:pt x="10001492" y="4162218"/>
                  </a:lnTo>
                  <a:lnTo>
                    <a:pt x="9996668" y="4209862"/>
                  </a:lnTo>
                  <a:lnTo>
                    <a:pt x="9982836" y="4254285"/>
                  </a:lnTo>
                  <a:lnTo>
                    <a:pt x="9960960" y="4294516"/>
                  </a:lnTo>
                  <a:lnTo>
                    <a:pt x="9932002" y="4329592"/>
                  </a:lnTo>
                  <a:lnTo>
                    <a:pt x="9896927" y="4358549"/>
                  </a:lnTo>
                  <a:lnTo>
                    <a:pt x="9856696" y="4380426"/>
                  </a:lnTo>
                  <a:lnTo>
                    <a:pt x="9812273" y="4394258"/>
                  </a:lnTo>
                  <a:lnTo>
                    <a:pt x="9764623" y="4399082"/>
                  </a:lnTo>
                  <a:close/>
                </a:path>
              </a:pathLst>
            </a:custGeom>
            <a:solidFill>
              <a:srgbClr val="01735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0B422E9F-04B7-06F2-82D0-0DFB670D50D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358" y="5808574"/>
              <a:ext cx="4114799" cy="4114799"/>
            </a:xfrm>
            <a:prstGeom prst="rect">
              <a:avLst/>
            </a:prstGeom>
          </p:spPr>
        </p:pic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EA153B91-4F64-D0B5-E195-3F3B52C78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018686"/>
            <a:ext cx="9448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spc="-40" dirty="0">
                <a:solidFill>
                  <a:srgbClr val="FFFFFF"/>
                </a:solidFill>
              </a:rPr>
              <a:t>What</a:t>
            </a:r>
            <a:r>
              <a:rPr sz="4800" spc="-20" dirty="0">
                <a:solidFill>
                  <a:srgbClr val="FFFFFF"/>
                </a:solidFill>
              </a:rPr>
              <a:t> </a:t>
            </a:r>
            <a:r>
              <a:rPr sz="4800" spc="-15" dirty="0">
                <a:solidFill>
                  <a:srgbClr val="FFFFFF"/>
                </a:solidFill>
              </a:rPr>
              <a:t>is </a:t>
            </a:r>
            <a:r>
              <a:rPr lang="en-IN" sz="4800" spc="-10" dirty="0">
                <a:solidFill>
                  <a:srgbClr val="FFFFFF"/>
                </a:solidFill>
              </a:rPr>
              <a:t>an </a:t>
            </a:r>
            <a:r>
              <a:rPr lang="en-IN" sz="4800" spc="-10" dirty="0">
                <a:solidFill>
                  <a:srgbClr val="FFFFFF"/>
                </a:solidFill>
              </a:rPr>
              <a:t>Abdominal Pain</a:t>
            </a:r>
            <a:r>
              <a:rPr lang="en-IN" sz="4800" spc="-10" dirty="0" smtClean="0">
                <a:solidFill>
                  <a:srgbClr val="FFFFFF"/>
                </a:solidFill>
              </a:rPr>
              <a:t>?</a:t>
            </a:r>
            <a:endParaRPr sz="48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93D4BF62-940A-CA9C-D0C9-3E052F7B609A}"/>
              </a:ext>
            </a:extLst>
          </p:cNvPr>
          <p:cNvSpPr txBox="1"/>
          <p:nvPr/>
        </p:nvSpPr>
        <p:spPr>
          <a:xfrm>
            <a:off x="762000" y="4058395"/>
            <a:ext cx="7239000" cy="2281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lang="en-US" sz="2600" dirty="0">
                <a:solidFill>
                  <a:schemeClr val="bg2"/>
                </a:solidFill>
                <a:latin typeface="Roboto"/>
                <a:cs typeface="Roboto"/>
              </a:rPr>
              <a:t>Abdominal pain is discomfort or pain in the abdomen, caused by various factors such as digestive issues, infections, or organ-related problems. Seeking medical attention is important for severe or persistent cases.</a:t>
            </a:r>
            <a:endParaRPr lang="en-US" sz="2600" dirty="0">
              <a:solidFill>
                <a:schemeClr val="bg2"/>
              </a:solidFill>
              <a:latin typeface="Roboto"/>
              <a:cs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638117"/>
            <a:ext cx="6019800" cy="779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692E1E57-B2A1-FEE3-A4D5-8783F6FE3E88}"/>
              </a:ext>
            </a:extLst>
          </p:cNvPr>
          <p:cNvGrpSpPr/>
          <p:nvPr/>
        </p:nvGrpSpPr>
        <p:grpSpPr>
          <a:xfrm>
            <a:off x="-685800" y="2552700"/>
            <a:ext cx="10896600" cy="7467600"/>
            <a:chOff x="5068358" y="1815274"/>
            <a:chExt cx="11178384" cy="810809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D2E5F54-7517-7304-737E-80AB8451A080}"/>
                </a:ext>
              </a:extLst>
            </p:cNvPr>
            <p:cNvSpPr/>
            <p:nvPr/>
          </p:nvSpPr>
          <p:spPr>
            <a:xfrm>
              <a:off x="6244857" y="1815274"/>
              <a:ext cx="10001885" cy="4399280"/>
            </a:xfrm>
            <a:custGeom>
              <a:avLst/>
              <a:gdLst/>
              <a:ahLst/>
              <a:cxnLst/>
              <a:rect l="l" t="t" r="r" b="b"/>
              <a:pathLst>
                <a:path w="10001885" h="4399280">
                  <a:moveTo>
                    <a:pt x="9764623" y="4399082"/>
                  </a:moveTo>
                  <a:lnTo>
                    <a:pt x="236869" y="4399082"/>
                  </a:lnTo>
                  <a:lnTo>
                    <a:pt x="189219" y="4394258"/>
                  </a:lnTo>
                  <a:lnTo>
                    <a:pt x="144796" y="4380426"/>
                  </a:lnTo>
                  <a:lnTo>
                    <a:pt x="104565" y="4358549"/>
                  </a:lnTo>
                  <a:lnTo>
                    <a:pt x="69489" y="4329592"/>
                  </a:lnTo>
                  <a:lnTo>
                    <a:pt x="40532" y="4294516"/>
                  </a:lnTo>
                  <a:lnTo>
                    <a:pt x="18655" y="4254285"/>
                  </a:lnTo>
                  <a:lnTo>
                    <a:pt x="4823" y="4209862"/>
                  </a:lnTo>
                  <a:lnTo>
                    <a:pt x="0" y="4162218"/>
                  </a:lnTo>
                  <a:lnTo>
                    <a:pt x="0" y="236864"/>
                  </a:lnTo>
                  <a:lnTo>
                    <a:pt x="4823" y="189219"/>
                  </a:lnTo>
                  <a:lnTo>
                    <a:pt x="18655" y="144797"/>
                  </a:lnTo>
                  <a:lnTo>
                    <a:pt x="40532" y="104566"/>
                  </a:lnTo>
                  <a:lnTo>
                    <a:pt x="69489" y="69490"/>
                  </a:lnTo>
                  <a:lnTo>
                    <a:pt x="104565" y="40532"/>
                  </a:lnTo>
                  <a:lnTo>
                    <a:pt x="144796" y="18656"/>
                  </a:lnTo>
                  <a:lnTo>
                    <a:pt x="189219" y="4824"/>
                  </a:lnTo>
                  <a:lnTo>
                    <a:pt x="236871" y="0"/>
                  </a:lnTo>
                  <a:lnTo>
                    <a:pt x="9764621" y="0"/>
                  </a:lnTo>
                  <a:lnTo>
                    <a:pt x="9812273" y="4824"/>
                  </a:lnTo>
                  <a:lnTo>
                    <a:pt x="9856696" y="18656"/>
                  </a:lnTo>
                  <a:lnTo>
                    <a:pt x="9896927" y="40532"/>
                  </a:lnTo>
                  <a:lnTo>
                    <a:pt x="9932002" y="69490"/>
                  </a:lnTo>
                  <a:lnTo>
                    <a:pt x="9960960" y="104566"/>
                  </a:lnTo>
                  <a:lnTo>
                    <a:pt x="9982836" y="144797"/>
                  </a:lnTo>
                  <a:lnTo>
                    <a:pt x="9996668" y="189219"/>
                  </a:lnTo>
                  <a:lnTo>
                    <a:pt x="10001492" y="236864"/>
                  </a:lnTo>
                  <a:lnTo>
                    <a:pt x="10001492" y="4162218"/>
                  </a:lnTo>
                  <a:lnTo>
                    <a:pt x="9996668" y="4209862"/>
                  </a:lnTo>
                  <a:lnTo>
                    <a:pt x="9982836" y="4254285"/>
                  </a:lnTo>
                  <a:lnTo>
                    <a:pt x="9960960" y="4294516"/>
                  </a:lnTo>
                  <a:lnTo>
                    <a:pt x="9932002" y="4329592"/>
                  </a:lnTo>
                  <a:lnTo>
                    <a:pt x="9896927" y="4358549"/>
                  </a:lnTo>
                  <a:lnTo>
                    <a:pt x="9856696" y="4380426"/>
                  </a:lnTo>
                  <a:lnTo>
                    <a:pt x="9812273" y="4394258"/>
                  </a:lnTo>
                  <a:lnTo>
                    <a:pt x="9764623" y="4399082"/>
                  </a:lnTo>
                  <a:close/>
                </a:path>
              </a:pathLst>
            </a:custGeom>
            <a:solidFill>
              <a:srgbClr val="01735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0B422E9F-04B7-06F2-82D0-0DFB670D50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8358" y="5808574"/>
              <a:ext cx="4114799" cy="411479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9600" y="2781300"/>
            <a:ext cx="975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Canva Sans Bold"/>
              </a:rPr>
              <a:t>How </a:t>
            </a:r>
            <a:r>
              <a:rPr lang="en-US" sz="4800" b="1" dirty="0" smtClean="0">
                <a:solidFill>
                  <a:srgbClr val="FFFFFF"/>
                </a:solidFill>
                <a:latin typeface="Canva Sans Bold"/>
              </a:rPr>
              <a:t>do you identify someone having abdominal </a:t>
            </a:r>
            <a:r>
              <a:rPr lang="en-US" sz="4800" b="1" dirty="0">
                <a:solidFill>
                  <a:srgbClr val="FFFFFF"/>
                </a:solidFill>
                <a:latin typeface="Canva Sans Bold"/>
              </a:rPr>
              <a:t>pain?</a:t>
            </a:r>
          </a:p>
          <a:p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38200" y="4610100"/>
            <a:ext cx="8610600" cy="220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9149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68463"/>
                </a:solidFill>
                <a:latin typeface="Canva Sans Bold"/>
              </a:rPr>
              <a:t>Pain in the abdomen may be aching, stabbing, burning, twisting, cramping, dull, or gnawing</a:t>
            </a:r>
          </a:p>
          <a:p>
            <a:pPr algn="just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1CD8E-4B2A-987E-CF4A-F5C972BF4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019300"/>
            <a:ext cx="10527114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0" y="3238500"/>
            <a:ext cx="11811000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6000" b="1" dirty="0">
                <a:solidFill>
                  <a:srgbClr val="1B7648"/>
                </a:solidFill>
                <a:latin typeface="Canva Sans Bold"/>
              </a:rPr>
              <a:t>Symptoms and Causes of Abdominal Pain</a:t>
            </a:r>
          </a:p>
          <a:p>
            <a:endParaRPr lang="en-US" sz="6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1CD8E-4B2A-987E-CF4A-F5C972BF4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1638300"/>
            <a:ext cx="9372600" cy="679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b="1" dirty="0">
                <a:solidFill>
                  <a:srgbClr val="0F4B2D"/>
                </a:solidFill>
                <a:latin typeface="Canva Sans Bold"/>
              </a:rPr>
              <a:t>Symptoms:</a:t>
            </a:r>
          </a:p>
          <a:p>
            <a:pPr marL="767835" lvl="1" indent="-383918">
              <a:lnSpc>
                <a:spcPts val="4979"/>
              </a:lnSpc>
              <a:buFont typeface="Arial"/>
              <a:buChar char="•"/>
            </a:pPr>
            <a:r>
              <a:rPr lang="en-US" sz="3200" dirty="0">
                <a:solidFill>
                  <a:srgbClr val="0F4B2D"/>
                </a:solidFill>
                <a:latin typeface="Canva Sans Bold"/>
              </a:rPr>
              <a:t>Pain characteristics: sharp, </a:t>
            </a:r>
            <a:r>
              <a:rPr lang="en-US" sz="3200" dirty="0" err="1">
                <a:solidFill>
                  <a:srgbClr val="0F4B2D"/>
                </a:solidFill>
                <a:latin typeface="Canva Sans Bold"/>
              </a:rPr>
              <a:t>crampy</a:t>
            </a:r>
            <a:r>
              <a:rPr lang="en-US" sz="3200" dirty="0">
                <a:solidFill>
                  <a:srgbClr val="0F4B2D"/>
                </a:solidFill>
                <a:latin typeface="Canva Sans Bold"/>
              </a:rPr>
              <a:t>, dull, or intermittent.</a:t>
            </a:r>
          </a:p>
          <a:p>
            <a:pPr marL="767835" lvl="1" indent="-383918">
              <a:lnSpc>
                <a:spcPts val="4979"/>
              </a:lnSpc>
              <a:buFont typeface="Arial"/>
              <a:buChar char="•"/>
            </a:pPr>
            <a:r>
              <a:rPr lang="en-US" sz="3200" dirty="0">
                <a:solidFill>
                  <a:srgbClr val="0F4B2D"/>
                </a:solidFill>
                <a:latin typeface="Canva Sans Bold"/>
              </a:rPr>
              <a:t>Location: may be localized or radiate.</a:t>
            </a:r>
          </a:p>
          <a:p>
            <a:pPr marL="767835" lvl="1" indent="-383918">
              <a:lnSpc>
                <a:spcPts val="4979"/>
              </a:lnSpc>
              <a:buFont typeface="Arial"/>
              <a:buChar char="•"/>
            </a:pPr>
            <a:r>
              <a:rPr lang="en-US" sz="3200" dirty="0">
                <a:solidFill>
                  <a:srgbClr val="0F4B2D"/>
                </a:solidFill>
                <a:latin typeface="Canva Sans Bold"/>
              </a:rPr>
              <a:t>Associated symptoms: nausea, vomiting, bloating, diarrhea, constipation, fever.</a:t>
            </a:r>
          </a:p>
          <a:p>
            <a:pPr marL="767835" lvl="1" indent="-383918">
              <a:lnSpc>
                <a:spcPts val="4979"/>
              </a:lnSpc>
              <a:buFont typeface="Arial"/>
              <a:buChar char="•"/>
            </a:pPr>
            <a:r>
              <a:rPr lang="en-US" sz="3200" dirty="0">
                <a:solidFill>
                  <a:srgbClr val="0F4B2D"/>
                </a:solidFill>
                <a:latin typeface="Canva Sans Bold"/>
              </a:rPr>
              <a:t>Aggravating factors: specific activities, eating, or movement.</a:t>
            </a:r>
          </a:p>
          <a:p>
            <a:pPr marL="767835" lvl="1" indent="-383918">
              <a:lnSpc>
                <a:spcPts val="4979"/>
              </a:lnSpc>
              <a:buFont typeface="Arial"/>
              <a:buChar char="•"/>
            </a:pPr>
            <a:r>
              <a:rPr lang="en-US" sz="3200" dirty="0">
                <a:solidFill>
                  <a:srgbClr val="0F4B2D"/>
                </a:solidFill>
                <a:latin typeface="Canva Sans Bold"/>
              </a:rPr>
              <a:t>Relieving factors: rest, certain positions, or medications.</a:t>
            </a:r>
            <a:endParaRPr lang="en-US" sz="3200" dirty="0">
              <a:solidFill>
                <a:srgbClr val="0F4B2D"/>
              </a:solidFill>
              <a:latin typeface="Canva Sans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1CD8E-4B2A-987E-CF4A-F5C972BF4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50" y="2324101"/>
            <a:ext cx="969333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90750-D9B0-2770-8AA6-8138EB000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  <p:sp>
        <p:nvSpPr>
          <p:cNvPr id="26" name="object 4">
            <a:extLst>
              <a:ext uri="{FF2B5EF4-FFF2-40B4-BE49-F238E27FC236}">
                <a16:creationId xmlns:a16="http://schemas.microsoft.com/office/drawing/2014/main" id="{CEDA07DF-5D55-3D75-9CBB-E5F6FEE64DD0}"/>
              </a:ext>
            </a:extLst>
          </p:cNvPr>
          <p:cNvSpPr/>
          <p:nvPr/>
        </p:nvSpPr>
        <p:spPr>
          <a:xfrm>
            <a:off x="357690" y="252762"/>
            <a:ext cx="16226870" cy="1364368"/>
          </a:xfrm>
          <a:custGeom>
            <a:avLst/>
            <a:gdLst/>
            <a:ahLst/>
            <a:cxnLst/>
            <a:rect l="l" t="t" r="r" b="b"/>
            <a:pathLst>
              <a:path w="10001885" h="4399280">
                <a:moveTo>
                  <a:pt x="9764623" y="4399082"/>
                </a:moveTo>
                <a:lnTo>
                  <a:pt x="236869" y="4399082"/>
                </a:lnTo>
                <a:lnTo>
                  <a:pt x="189219" y="4394258"/>
                </a:lnTo>
                <a:lnTo>
                  <a:pt x="144796" y="4380426"/>
                </a:lnTo>
                <a:lnTo>
                  <a:pt x="104565" y="4358549"/>
                </a:lnTo>
                <a:lnTo>
                  <a:pt x="69489" y="4329592"/>
                </a:lnTo>
                <a:lnTo>
                  <a:pt x="40532" y="4294516"/>
                </a:lnTo>
                <a:lnTo>
                  <a:pt x="18655" y="4254285"/>
                </a:lnTo>
                <a:lnTo>
                  <a:pt x="4823" y="4209862"/>
                </a:lnTo>
                <a:lnTo>
                  <a:pt x="0" y="4162218"/>
                </a:lnTo>
                <a:lnTo>
                  <a:pt x="0" y="236864"/>
                </a:lnTo>
                <a:lnTo>
                  <a:pt x="4823" y="189219"/>
                </a:lnTo>
                <a:lnTo>
                  <a:pt x="18655" y="144797"/>
                </a:lnTo>
                <a:lnTo>
                  <a:pt x="40532" y="104566"/>
                </a:lnTo>
                <a:lnTo>
                  <a:pt x="69489" y="69490"/>
                </a:lnTo>
                <a:lnTo>
                  <a:pt x="104565" y="40532"/>
                </a:lnTo>
                <a:lnTo>
                  <a:pt x="144796" y="18656"/>
                </a:lnTo>
                <a:lnTo>
                  <a:pt x="189219" y="4824"/>
                </a:lnTo>
                <a:lnTo>
                  <a:pt x="236871" y="0"/>
                </a:lnTo>
                <a:lnTo>
                  <a:pt x="9764621" y="0"/>
                </a:lnTo>
                <a:lnTo>
                  <a:pt x="9812273" y="4824"/>
                </a:lnTo>
                <a:lnTo>
                  <a:pt x="9856696" y="18656"/>
                </a:lnTo>
                <a:lnTo>
                  <a:pt x="9896927" y="40532"/>
                </a:lnTo>
                <a:lnTo>
                  <a:pt x="9932002" y="69490"/>
                </a:lnTo>
                <a:lnTo>
                  <a:pt x="9960960" y="104566"/>
                </a:lnTo>
                <a:lnTo>
                  <a:pt x="9982836" y="144797"/>
                </a:lnTo>
                <a:lnTo>
                  <a:pt x="9996668" y="189219"/>
                </a:lnTo>
                <a:lnTo>
                  <a:pt x="10001492" y="236864"/>
                </a:lnTo>
                <a:lnTo>
                  <a:pt x="10001492" y="4162218"/>
                </a:lnTo>
                <a:lnTo>
                  <a:pt x="9996668" y="4209862"/>
                </a:lnTo>
                <a:lnTo>
                  <a:pt x="9982836" y="4254285"/>
                </a:lnTo>
                <a:lnTo>
                  <a:pt x="9960960" y="4294516"/>
                </a:lnTo>
                <a:lnTo>
                  <a:pt x="9932002" y="4329592"/>
                </a:lnTo>
                <a:lnTo>
                  <a:pt x="9896927" y="4358549"/>
                </a:lnTo>
                <a:lnTo>
                  <a:pt x="9856696" y="4380426"/>
                </a:lnTo>
                <a:lnTo>
                  <a:pt x="9812273" y="4394258"/>
                </a:lnTo>
                <a:lnTo>
                  <a:pt x="9764623" y="4399082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12004-1461-023B-4232-201BBC73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495300"/>
            <a:ext cx="9829800" cy="886909"/>
          </a:xfrm>
        </p:spPr>
        <p:txBody>
          <a:bodyPr/>
          <a:lstStyle/>
          <a:p>
            <a:pPr algn="ctr">
              <a:lnSpc>
                <a:spcPts val="7420"/>
              </a:lnSpc>
            </a:pPr>
            <a:r>
              <a:rPr lang="en-US" sz="6000" dirty="0" smtClean="0">
                <a:solidFill>
                  <a:schemeClr val="bg1"/>
                </a:solidFill>
                <a:latin typeface="Canva Sans Bold"/>
              </a:rPr>
              <a:t>Causes of Abdominal Pain</a:t>
            </a:r>
            <a:endParaRPr lang="en-US" sz="6000" dirty="0">
              <a:solidFill>
                <a:schemeClr val="bg1"/>
              </a:solidFill>
              <a:latin typeface="Canva Sans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05100"/>
            <a:ext cx="16002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 smtClean="0">
                <a:solidFill>
                  <a:srgbClr val="0F4B2D"/>
                </a:solidFill>
                <a:latin typeface="Canva Sans Bold"/>
              </a:rPr>
              <a:t>Digestive </a:t>
            </a:r>
            <a:r>
              <a:rPr lang="en-US" sz="3600" dirty="0">
                <a:solidFill>
                  <a:srgbClr val="0F4B2D"/>
                </a:solidFill>
                <a:latin typeface="Canva Sans Bold"/>
              </a:rPr>
              <a:t>issues: indigestion, gas, constipation, diarrhea.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F4B2D"/>
                </a:solidFill>
                <a:latin typeface="Canva Sans Bold"/>
              </a:rPr>
              <a:t>Gastrointestinal conditions: gastritis, gastroenteritis, IBS, IBD, peptic ulcers.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F4B2D"/>
                </a:solidFill>
                <a:latin typeface="Canva Sans Bold"/>
              </a:rPr>
              <a:t>Infections: appendicitis, urinary tract infections, pelvic inflammatory disease.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F4B2D"/>
                </a:solidFill>
                <a:latin typeface="Canva Sans Bold"/>
              </a:rPr>
              <a:t>Organ-related problems: liver or gallbladder issues, kidney stones or infections, pancreatitis.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F4B2D"/>
                </a:solidFill>
                <a:latin typeface="Canva Sans Bold"/>
              </a:rPr>
              <a:t>Gynecological issues: ovarian cysts, endometriosis, menstrual cramps.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F4B2D"/>
                </a:solidFill>
                <a:latin typeface="Canva Sans Bold"/>
              </a:rPr>
              <a:t>Musculoskeletal issues: strained muscles or ligaments in the abdomen.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F4B2D"/>
                </a:solidFill>
                <a:latin typeface="Canva Sans Bold"/>
              </a:rPr>
              <a:t>Referred pain: pain from other body parts felt in the abdomen.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5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90750-D9B0-2770-8AA6-8138EB000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  <p:sp>
        <p:nvSpPr>
          <p:cNvPr id="26" name="object 4">
            <a:extLst>
              <a:ext uri="{FF2B5EF4-FFF2-40B4-BE49-F238E27FC236}">
                <a16:creationId xmlns:a16="http://schemas.microsoft.com/office/drawing/2014/main" id="{CEDA07DF-5D55-3D75-9CBB-E5F6FEE64DD0}"/>
              </a:ext>
            </a:extLst>
          </p:cNvPr>
          <p:cNvSpPr/>
          <p:nvPr/>
        </p:nvSpPr>
        <p:spPr>
          <a:xfrm>
            <a:off x="357690" y="252762"/>
            <a:ext cx="16226870" cy="1364368"/>
          </a:xfrm>
          <a:custGeom>
            <a:avLst/>
            <a:gdLst/>
            <a:ahLst/>
            <a:cxnLst/>
            <a:rect l="l" t="t" r="r" b="b"/>
            <a:pathLst>
              <a:path w="10001885" h="4399280">
                <a:moveTo>
                  <a:pt x="9764623" y="4399082"/>
                </a:moveTo>
                <a:lnTo>
                  <a:pt x="236869" y="4399082"/>
                </a:lnTo>
                <a:lnTo>
                  <a:pt x="189219" y="4394258"/>
                </a:lnTo>
                <a:lnTo>
                  <a:pt x="144796" y="4380426"/>
                </a:lnTo>
                <a:lnTo>
                  <a:pt x="104565" y="4358549"/>
                </a:lnTo>
                <a:lnTo>
                  <a:pt x="69489" y="4329592"/>
                </a:lnTo>
                <a:lnTo>
                  <a:pt x="40532" y="4294516"/>
                </a:lnTo>
                <a:lnTo>
                  <a:pt x="18655" y="4254285"/>
                </a:lnTo>
                <a:lnTo>
                  <a:pt x="4823" y="4209862"/>
                </a:lnTo>
                <a:lnTo>
                  <a:pt x="0" y="4162218"/>
                </a:lnTo>
                <a:lnTo>
                  <a:pt x="0" y="236864"/>
                </a:lnTo>
                <a:lnTo>
                  <a:pt x="4823" y="189219"/>
                </a:lnTo>
                <a:lnTo>
                  <a:pt x="18655" y="144797"/>
                </a:lnTo>
                <a:lnTo>
                  <a:pt x="40532" y="104566"/>
                </a:lnTo>
                <a:lnTo>
                  <a:pt x="69489" y="69490"/>
                </a:lnTo>
                <a:lnTo>
                  <a:pt x="104565" y="40532"/>
                </a:lnTo>
                <a:lnTo>
                  <a:pt x="144796" y="18656"/>
                </a:lnTo>
                <a:lnTo>
                  <a:pt x="189219" y="4824"/>
                </a:lnTo>
                <a:lnTo>
                  <a:pt x="236871" y="0"/>
                </a:lnTo>
                <a:lnTo>
                  <a:pt x="9764621" y="0"/>
                </a:lnTo>
                <a:lnTo>
                  <a:pt x="9812273" y="4824"/>
                </a:lnTo>
                <a:lnTo>
                  <a:pt x="9856696" y="18656"/>
                </a:lnTo>
                <a:lnTo>
                  <a:pt x="9896927" y="40532"/>
                </a:lnTo>
                <a:lnTo>
                  <a:pt x="9932002" y="69490"/>
                </a:lnTo>
                <a:lnTo>
                  <a:pt x="9960960" y="104566"/>
                </a:lnTo>
                <a:lnTo>
                  <a:pt x="9982836" y="144797"/>
                </a:lnTo>
                <a:lnTo>
                  <a:pt x="9996668" y="189219"/>
                </a:lnTo>
                <a:lnTo>
                  <a:pt x="10001492" y="236864"/>
                </a:lnTo>
                <a:lnTo>
                  <a:pt x="10001492" y="4162218"/>
                </a:lnTo>
                <a:lnTo>
                  <a:pt x="9996668" y="4209862"/>
                </a:lnTo>
                <a:lnTo>
                  <a:pt x="9982836" y="4254285"/>
                </a:lnTo>
                <a:lnTo>
                  <a:pt x="9960960" y="4294516"/>
                </a:lnTo>
                <a:lnTo>
                  <a:pt x="9932002" y="4329592"/>
                </a:lnTo>
                <a:lnTo>
                  <a:pt x="9896927" y="4358549"/>
                </a:lnTo>
                <a:lnTo>
                  <a:pt x="9856696" y="4380426"/>
                </a:lnTo>
                <a:lnTo>
                  <a:pt x="9812273" y="4394258"/>
                </a:lnTo>
                <a:lnTo>
                  <a:pt x="9764623" y="4399082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12004-1461-023B-4232-201BBC73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495300"/>
            <a:ext cx="9829800" cy="886909"/>
          </a:xfrm>
        </p:spPr>
        <p:txBody>
          <a:bodyPr/>
          <a:lstStyle/>
          <a:p>
            <a:pPr algn="ctr">
              <a:lnSpc>
                <a:spcPts val="7420"/>
              </a:lnSpc>
            </a:pPr>
            <a:r>
              <a:rPr lang="en-US" sz="6000" dirty="0" smtClean="0">
                <a:solidFill>
                  <a:schemeClr val="bg1"/>
                </a:solidFill>
                <a:latin typeface="Canva Sans Bold"/>
              </a:rPr>
              <a:t>What to do?</a:t>
            </a:r>
            <a:endParaRPr lang="en-US" sz="6000" dirty="0">
              <a:solidFill>
                <a:schemeClr val="bg1"/>
              </a:solidFill>
              <a:latin typeface="Canva Sans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15844" b="14376"/>
          <a:stretch/>
        </p:blipFill>
        <p:spPr>
          <a:xfrm>
            <a:off x="762000" y="2095500"/>
            <a:ext cx="3766457" cy="3001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219700"/>
            <a:ext cx="381000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63"/>
              </a:lnSpc>
            </a:pPr>
            <a:r>
              <a:rPr lang="en-US" sz="3600" b="1" dirty="0">
                <a:solidFill>
                  <a:srgbClr val="068463"/>
                </a:solidFill>
                <a:latin typeface="Canva Sans Bold"/>
              </a:rPr>
              <a:t>1. Seek Medical Attention</a:t>
            </a:r>
            <a:endParaRPr lang="en-US" sz="3600" b="1" dirty="0">
              <a:solidFill>
                <a:srgbClr val="068463"/>
              </a:solidFill>
              <a:latin typeface="Canva Sans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16057" b="12219"/>
          <a:stretch/>
        </p:blipFill>
        <p:spPr>
          <a:xfrm>
            <a:off x="4876800" y="3009900"/>
            <a:ext cx="3733800" cy="30363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5800" y="6286500"/>
            <a:ext cx="4191000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63"/>
              </a:lnSpc>
            </a:pPr>
            <a:r>
              <a:rPr lang="en-US" sz="3600" b="1" dirty="0" smtClean="0">
                <a:solidFill>
                  <a:srgbClr val="068463"/>
                </a:solidFill>
                <a:latin typeface="Canva Sans Bold"/>
              </a:rPr>
              <a:t>2. Provide Details</a:t>
            </a:r>
            <a:endParaRPr lang="en-US" sz="3600" b="1" dirty="0">
              <a:solidFill>
                <a:srgbClr val="068463"/>
              </a:solidFill>
              <a:latin typeface="Canva Sans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0"/>
          <a:stretch/>
        </p:blipFill>
        <p:spPr>
          <a:xfrm>
            <a:off x="9067800" y="3771900"/>
            <a:ext cx="3657600" cy="32929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0" y="7200900"/>
            <a:ext cx="381000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63"/>
              </a:lnSpc>
            </a:pPr>
            <a:r>
              <a:rPr lang="en-US" sz="3600" b="1" dirty="0" smtClean="0">
                <a:solidFill>
                  <a:srgbClr val="068463"/>
                </a:solidFill>
                <a:latin typeface="Canva Sans Bold"/>
              </a:rPr>
              <a:t>3. Avoid Self-Diagnosis</a:t>
            </a:r>
            <a:endParaRPr lang="en-US" sz="3600" b="1" dirty="0">
              <a:solidFill>
                <a:srgbClr val="068463"/>
              </a:solidFill>
              <a:latin typeface="Canva Sans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r="16816"/>
          <a:stretch/>
        </p:blipFill>
        <p:spPr>
          <a:xfrm>
            <a:off x="13106400" y="4762500"/>
            <a:ext cx="4005943" cy="3505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82600" y="8420100"/>
            <a:ext cx="381000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63"/>
              </a:lnSpc>
            </a:pPr>
            <a:r>
              <a:rPr lang="en-US" sz="3600" b="1" dirty="0">
                <a:solidFill>
                  <a:srgbClr val="068463"/>
                </a:solidFill>
                <a:latin typeface="Canva Sans Bold"/>
              </a:rPr>
              <a:t>1. </a:t>
            </a:r>
            <a:r>
              <a:rPr lang="en-US" sz="3600" b="1" dirty="0" smtClean="0">
                <a:solidFill>
                  <a:srgbClr val="068463"/>
                </a:solidFill>
                <a:latin typeface="Canva Sans Bold"/>
              </a:rPr>
              <a:t>Follow Medical Advices</a:t>
            </a:r>
            <a:endParaRPr lang="en-US" sz="3600" b="1" dirty="0">
              <a:solidFill>
                <a:srgbClr val="068463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506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9324" y="3101759"/>
            <a:ext cx="4467225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3695700"/>
            <a:ext cx="15015447" cy="3275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0F4B2D"/>
                </a:solidFill>
                <a:latin typeface="Canva Sans Bold"/>
              </a:rPr>
              <a:t>Thank you for your attention, it may make a difference when it matters most</a:t>
            </a:r>
            <a:br>
              <a:rPr lang="en-US" sz="6000" dirty="0">
                <a:solidFill>
                  <a:srgbClr val="0F4B2D"/>
                </a:solidFill>
                <a:latin typeface="Canva Sans Bold"/>
              </a:rPr>
            </a:br>
            <a:r>
              <a:rPr sz="2400" b="0" spc="-15" dirty="0" smtClean="0">
                <a:solidFill>
                  <a:srgbClr val="295773"/>
                </a:solidFill>
                <a:latin typeface="Roboto"/>
                <a:cs typeface="Roboto"/>
              </a:rPr>
              <a:t>FOR</a:t>
            </a:r>
            <a:r>
              <a:rPr sz="2400" b="0" spc="5" dirty="0" smtClean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spc="-5" dirty="0">
                <a:solidFill>
                  <a:srgbClr val="295773"/>
                </a:solidFill>
                <a:latin typeface="Roboto"/>
                <a:cs typeface="Roboto"/>
              </a:rPr>
              <a:t>MORE</a:t>
            </a:r>
            <a:r>
              <a:rPr sz="24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spc="-5" dirty="0">
                <a:solidFill>
                  <a:srgbClr val="295773"/>
                </a:solidFill>
                <a:latin typeface="Roboto"/>
                <a:cs typeface="Roboto"/>
              </a:rPr>
              <a:t>INFORMATION</a:t>
            </a:r>
            <a:r>
              <a:rPr sz="24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spc="15" dirty="0">
                <a:solidFill>
                  <a:srgbClr val="295773"/>
                </a:solidFill>
                <a:latin typeface="Roboto"/>
                <a:cs typeface="Roboto"/>
              </a:rPr>
              <a:t>CONTACT</a:t>
            </a:r>
            <a:r>
              <a:rPr sz="24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spc="-10" dirty="0">
                <a:solidFill>
                  <a:srgbClr val="295773"/>
                </a:solidFill>
                <a:latin typeface="Roboto"/>
                <a:cs typeface="Roboto"/>
              </a:rPr>
              <a:t>+91</a:t>
            </a:r>
            <a:r>
              <a:rPr sz="24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spc="-10" dirty="0">
                <a:solidFill>
                  <a:srgbClr val="295773"/>
                </a:solidFill>
                <a:latin typeface="Roboto"/>
                <a:cs typeface="Roboto"/>
              </a:rPr>
              <a:t>9911772407</a:t>
            </a:r>
            <a:r>
              <a:rPr sz="24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spc="-20" dirty="0">
                <a:solidFill>
                  <a:srgbClr val="295773"/>
                </a:solidFill>
                <a:latin typeface="Roboto"/>
                <a:cs typeface="Roboto"/>
              </a:rPr>
              <a:t>OR</a:t>
            </a:r>
            <a:r>
              <a:rPr sz="24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dirty="0">
                <a:solidFill>
                  <a:srgbClr val="295773"/>
                </a:solidFill>
                <a:latin typeface="Roboto"/>
                <a:cs typeface="Roboto"/>
              </a:rPr>
              <a:t>EMAIL</a:t>
            </a:r>
            <a:r>
              <a:rPr sz="24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400" b="0" spc="15" dirty="0">
                <a:solidFill>
                  <a:srgbClr val="295773"/>
                </a:solidFill>
                <a:latin typeface="Roboto"/>
                <a:cs typeface="Roboto"/>
              </a:rPr>
              <a:t>AT	</a:t>
            </a:r>
            <a:r>
              <a:rPr sz="2400" b="0" spc="-10" dirty="0">
                <a:solidFill>
                  <a:srgbClr val="295773"/>
                </a:solidFill>
                <a:latin typeface="Roboto"/>
                <a:cs typeface="Roboto"/>
                <a:hlinkClick r:id="rId3"/>
              </a:rPr>
              <a:t>INFO@INFINITI8.ORG</a:t>
            </a:r>
            <a:endParaRPr sz="2400" dirty="0"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1F9FB-DA97-D064-987C-63D56A1E3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9497"/>
            <a:ext cx="3153534" cy="1790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285</Words>
  <Application>Microsoft Office PowerPoint</Application>
  <PresentationFormat>Custom</PresentationFormat>
  <Paragraphs>32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Canva Sans Bold</vt:lpstr>
      <vt:lpstr>Roboto</vt:lpstr>
      <vt:lpstr>Office Theme</vt:lpstr>
      <vt:lpstr>Medical Emergencies DEFINITION, IDENTIFICATION, CAUSES, SYMPTOMS, AND TREATMENT GUIDE</vt:lpstr>
      <vt:lpstr>1. Abdominal Pain</vt:lpstr>
      <vt:lpstr>What is an Abdominal Pain?</vt:lpstr>
      <vt:lpstr>PowerPoint Presentation</vt:lpstr>
      <vt:lpstr>PowerPoint Presentation</vt:lpstr>
      <vt:lpstr>PowerPoint Presentation</vt:lpstr>
      <vt:lpstr>Causes of Abdominal Pain</vt:lpstr>
      <vt:lpstr>What to do?</vt:lpstr>
      <vt:lpstr>Thank you for your attention, it may make a difference when it matters most FOR MORE INFORMATION CONTACT +91 9911772407 OR EMAIL AT INFO@INFINITI8.ORG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</dc:title>
  <dc:creator>tarush tandon</dc:creator>
  <cp:keywords>DAF3Bzv-BYE,BAELKx0ryl8</cp:keywords>
  <cp:lastModifiedBy>Windows User</cp:lastModifiedBy>
  <cp:revision>13</cp:revision>
  <dcterms:created xsi:type="dcterms:W3CDTF">2024-01-18T04:56:20Z</dcterms:created>
  <dcterms:modified xsi:type="dcterms:W3CDTF">2024-01-24T05:49:59Z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Canva</vt:lpwstr>
  </property>
  <property fmtid="{D5CDD505-2E9C-101B-9397-08002B2CF9AE}" pid="4" name="LastSaved">
    <vt:filetime>2024-01-18T00:00:00Z</vt:filetime>
  </property>
</Properties>
</file>